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5df6a1212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dd0be42764d23"/>
  </p:sldMasterIdLst>
  <p:sldIdLst>
    <p:sldId xmlns:r="http://schemas.openxmlformats.org/officeDocument/2006/relationships" id="256" r:id="R9278d71ef9964fca"/>
    <p:sldId xmlns:r="http://schemas.openxmlformats.org/officeDocument/2006/relationships" id="257" r:id="R88f1a8b041a34a05"/>
    <p:sldId xmlns:r="http://schemas.openxmlformats.org/officeDocument/2006/relationships" id="258" r:id="Rceabb5c5ef8447ec"/>
    <p:sldId xmlns:r="http://schemas.openxmlformats.org/officeDocument/2006/relationships" id="259" r:id="R2c489591d72e48f9"/>
    <p:sldId xmlns:r="http://schemas.openxmlformats.org/officeDocument/2006/relationships" id="260" r:id="Rc1ce07c272cb4451"/>
    <p:sldId xmlns:r="http://schemas.openxmlformats.org/officeDocument/2006/relationships" id="261" r:id="Re29df06ebcb84893"/>
    <p:sldId xmlns:r="http://schemas.openxmlformats.org/officeDocument/2006/relationships" id="262" r:id="R71ad460849dd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dd0be42764d23" /><Relationship Type="http://schemas.openxmlformats.org/officeDocument/2006/relationships/slide" Target="/ppt/slides/slide1.xml" Id="R9278d71ef9964fca" /><Relationship Type="http://schemas.openxmlformats.org/officeDocument/2006/relationships/slide" Target="/ppt/slides/slide2.xml" Id="R88f1a8b041a34a05" /><Relationship Type="http://schemas.openxmlformats.org/officeDocument/2006/relationships/slide" Target="/ppt/slides/slide3.xml" Id="Rceabb5c5ef8447ec" /><Relationship Type="http://schemas.openxmlformats.org/officeDocument/2006/relationships/slide" Target="/ppt/slides/slide4.xml" Id="R2c489591d72e48f9" /><Relationship Type="http://schemas.openxmlformats.org/officeDocument/2006/relationships/slide" Target="/ppt/slides/slide5.xml" Id="Rc1ce07c272cb4451" /><Relationship Type="http://schemas.openxmlformats.org/officeDocument/2006/relationships/slide" Target="/ppt/slides/slide6.xml" Id="Re29df06ebcb84893" /><Relationship Type="http://schemas.openxmlformats.org/officeDocument/2006/relationships/slide" Target="/ppt/slides/slide7.xml" Id="R71ad460849dd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19822c9ee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a7aae7d794b1b" /><Relationship Type="http://schemas.openxmlformats.org/officeDocument/2006/relationships/theme" Target="/ppt/slideMasters/theme/theme1.xml" Id="R0e06b256adb2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a7aae7d79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0623b5da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3eb9a6ee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1231fb4c5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6e8b2833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5dc69797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e16f40f2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d53927ca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SELJORD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Rekåvegen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