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411eff876a4d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229a22aab741e8"/>
  </p:sldMasterIdLst>
  <p:sldIdLst>
    <p:sldId xmlns:r="http://schemas.openxmlformats.org/officeDocument/2006/relationships" id="256" r:id="Rf6a58e5edffd40a3"/>
    <p:sldId xmlns:r="http://schemas.openxmlformats.org/officeDocument/2006/relationships" id="257" r:id="Re862c19389dc46e0"/>
    <p:sldId xmlns:r="http://schemas.openxmlformats.org/officeDocument/2006/relationships" id="258" r:id="R15183f671ad9476e"/>
    <p:sldId xmlns:r="http://schemas.openxmlformats.org/officeDocument/2006/relationships" id="259" r:id="R86f9b318e1c54135"/>
    <p:sldId xmlns:r="http://schemas.openxmlformats.org/officeDocument/2006/relationships" id="260" r:id="Rbbfa7fc321cd488c"/>
    <p:sldId xmlns:r="http://schemas.openxmlformats.org/officeDocument/2006/relationships" id="261" r:id="R99606f510c994d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29a22aab741e8" /><Relationship Type="http://schemas.openxmlformats.org/officeDocument/2006/relationships/slide" Target="/ppt/slides/slide1.xml" Id="Rf6a58e5edffd40a3" /><Relationship Type="http://schemas.openxmlformats.org/officeDocument/2006/relationships/slide" Target="/ppt/slides/slide2.xml" Id="Re862c19389dc46e0" /><Relationship Type="http://schemas.openxmlformats.org/officeDocument/2006/relationships/slide" Target="/ppt/slides/slide3.xml" Id="R15183f671ad9476e" /><Relationship Type="http://schemas.openxmlformats.org/officeDocument/2006/relationships/slide" Target="/ppt/slides/slide4.xml" Id="R86f9b318e1c54135" /><Relationship Type="http://schemas.openxmlformats.org/officeDocument/2006/relationships/slide" Target="/ppt/slides/slide5.xml" Id="Rbbfa7fc321cd488c" /><Relationship Type="http://schemas.openxmlformats.org/officeDocument/2006/relationships/slide" Target="/ppt/slides/slide6.xml" Id="R99606f510c994d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30eff884c43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d26086d7f4ec0" /><Relationship Type="http://schemas.openxmlformats.org/officeDocument/2006/relationships/theme" Target="/ppt/slideMasters/theme/theme1.xml" Id="Ra32769edf7534e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7d26086d7f4e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6b68c2cd140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ef85e909a4b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fc0c0424549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b420996f14e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65dbff0234b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b2c19ce424c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SELJORD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Rekåvegen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3677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988 932 205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