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8c60022a8948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f1581073cc341f7"/>
  </p:sldMasterIdLst>
  <p:sldIdLst>
    <p:sldId xmlns:r="http://schemas.openxmlformats.org/officeDocument/2006/relationships" id="256" r:id="R5a21f3961bb54a1a"/>
    <p:sldId xmlns:r="http://schemas.openxmlformats.org/officeDocument/2006/relationships" id="257" r:id="R3e5465eb6e064bd2"/>
    <p:sldId xmlns:r="http://schemas.openxmlformats.org/officeDocument/2006/relationships" id="258" r:id="R28b4216e44964ea2"/>
    <p:sldId xmlns:r="http://schemas.openxmlformats.org/officeDocument/2006/relationships" id="259" r:id="R24de5a90119842e6"/>
    <p:sldId xmlns:r="http://schemas.openxmlformats.org/officeDocument/2006/relationships" id="260" r:id="Rdda4d65cb2184bbe"/>
    <p:sldId xmlns:r="http://schemas.openxmlformats.org/officeDocument/2006/relationships" id="261" r:id="R0d26a0bbab5b4cb3"/>
    <p:sldId xmlns:r="http://schemas.openxmlformats.org/officeDocument/2006/relationships" id="262" r:id="Rea8fc2c250fe41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1581073cc341f7" /><Relationship Type="http://schemas.openxmlformats.org/officeDocument/2006/relationships/slide" Target="/ppt/slides/slide1.xml" Id="R5a21f3961bb54a1a" /><Relationship Type="http://schemas.openxmlformats.org/officeDocument/2006/relationships/slide" Target="/ppt/slides/slide2.xml" Id="R3e5465eb6e064bd2" /><Relationship Type="http://schemas.openxmlformats.org/officeDocument/2006/relationships/slide" Target="/ppt/slides/slide3.xml" Id="R28b4216e44964ea2" /><Relationship Type="http://schemas.openxmlformats.org/officeDocument/2006/relationships/slide" Target="/ppt/slides/slide4.xml" Id="R24de5a90119842e6" /><Relationship Type="http://schemas.openxmlformats.org/officeDocument/2006/relationships/slide" Target="/ppt/slides/slide5.xml" Id="Rdda4d65cb2184bbe" /><Relationship Type="http://schemas.openxmlformats.org/officeDocument/2006/relationships/slide" Target="/ppt/slides/slide6.xml" Id="R0d26a0bbab5b4cb3" /><Relationship Type="http://schemas.openxmlformats.org/officeDocument/2006/relationships/slide" Target="/ppt/slides/slide7.xml" Id="Rea8fc2c250fe41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c7d759544d45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fabbdd9c864419" /><Relationship Type="http://schemas.openxmlformats.org/officeDocument/2006/relationships/theme" Target="/ppt/slideMasters/theme/theme1.xml" Id="R8e83e6147edb40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fabbdd9c8644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6d73162f6446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b221969c274f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546e83582c4f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f5436faf3840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422392dddc4a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42a43ba2274ae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d234f4e75c4e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EP HOLDING AS ble etablert [år] og holder til i Kristiansund 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−101 214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2 402 908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12 981 828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12 988 299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PETTERSEN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Huldrestien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6511 Kristiansund 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988 925 799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HOLDING AS</a:t>
            </a:r>
          </a:p>
        </p:txBody>
      </p:sp>
    </p:spTree>
  </p:cSld>
  <p:clrMapOvr>
    <a:masterClrMapping xmlns:a="http://schemas.openxmlformats.org/drawingml/2006/main"/>
  </p:clrMapOvr>
</p:sld>
</file>