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280941981040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7ef5d4be40496a"/>
  </p:sldMasterIdLst>
  <p:sldIdLst>
    <p:sldId xmlns:r="http://schemas.openxmlformats.org/officeDocument/2006/relationships" id="256" r:id="Rf606ca13835942f2"/>
    <p:sldId xmlns:r="http://schemas.openxmlformats.org/officeDocument/2006/relationships" id="257" r:id="R1c4de4618e0d486e"/>
    <p:sldId xmlns:r="http://schemas.openxmlformats.org/officeDocument/2006/relationships" id="258" r:id="R6892d627e93b4868"/>
    <p:sldId xmlns:r="http://schemas.openxmlformats.org/officeDocument/2006/relationships" id="259" r:id="Raa68e2c2f3a545e5"/>
    <p:sldId xmlns:r="http://schemas.openxmlformats.org/officeDocument/2006/relationships" id="260" r:id="R285d7f3b6db041ad"/>
    <p:sldId xmlns:r="http://schemas.openxmlformats.org/officeDocument/2006/relationships" id="261" r:id="Re5f389fba144471c"/>
    <p:sldId xmlns:r="http://schemas.openxmlformats.org/officeDocument/2006/relationships" id="262" r:id="Rd4b3a18cbc2a46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ef5d4be40496a" /><Relationship Type="http://schemas.openxmlformats.org/officeDocument/2006/relationships/slide" Target="/ppt/slides/slide1.xml" Id="Rf606ca13835942f2" /><Relationship Type="http://schemas.openxmlformats.org/officeDocument/2006/relationships/slide" Target="/ppt/slides/slide2.xml" Id="R1c4de4618e0d486e" /><Relationship Type="http://schemas.openxmlformats.org/officeDocument/2006/relationships/slide" Target="/ppt/slides/slide3.xml" Id="R6892d627e93b4868" /><Relationship Type="http://schemas.openxmlformats.org/officeDocument/2006/relationships/slide" Target="/ppt/slides/slide4.xml" Id="Raa68e2c2f3a545e5" /><Relationship Type="http://schemas.openxmlformats.org/officeDocument/2006/relationships/slide" Target="/ppt/slides/slide5.xml" Id="R285d7f3b6db041ad" /><Relationship Type="http://schemas.openxmlformats.org/officeDocument/2006/relationships/slide" Target="/ppt/slides/slide6.xml" Id="Re5f389fba144471c" /><Relationship Type="http://schemas.openxmlformats.org/officeDocument/2006/relationships/slide" Target="/ppt/slides/slide7.xml" Id="Rd4b3a18cbc2a46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22bf7d1d14c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51fe5244f4caf" /><Relationship Type="http://schemas.openxmlformats.org/officeDocument/2006/relationships/theme" Target="/ppt/slideMasters/theme/theme1.xml" Id="Ra715080b0e68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d51fe5244f4c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9e414d6864c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3887d30b24f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b57427dc541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d25128057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f8e5add654c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d238d8ecf4c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2cc4cf6c140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FOKS MARINE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FOKS MARINE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430 881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−484 613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28 888 752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38 903 474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MORTEN GRØNNEBERG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Wettergrens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