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ac374e14345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19475a1b84c39"/>
  </p:sldMasterIdLst>
  <p:sldIdLst>
    <p:sldId xmlns:r="http://schemas.openxmlformats.org/officeDocument/2006/relationships" id="256" r:id="R5dd8599ee355417d"/>
    <p:sldId xmlns:r="http://schemas.openxmlformats.org/officeDocument/2006/relationships" id="257" r:id="Raa82228d42e24db5"/>
    <p:sldId xmlns:r="http://schemas.openxmlformats.org/officeDocument/2006/relationships" id="258" r:id="Rc722ef5c7f2348da"/>
    <p:sldId xmlns:r="http://schemas.openxmlformats.org/officeDocument/2006/relationships" id="259" r:id="R95fc840d52424be2"/>
    <p:sldId xmlns:r="http://schemas.openxmlformats.org/officeDocument/2006/relationships" id="260" r:id="Rf784349a893b41d4"/>
    <p:sldId xmlns:r="http://schemas.openxmlformats.org/officeDocument/2006/relationships" id="261" r:id="Ra5a5d7edd6e444e7"/>
    <p:sldId xmlns:r="http://schemas.openxmlformats.org/officeDocument/2006/relationships" id="262" r:id="Rb8f54dd5f954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19475a1b84c39" /><Relationship Type="http://schemas.openxmlformats.org/officeDocument/2006/relationships/slide" Target="/ppt/slides/slide1.xml" Id="R5dd8599ee355417d" /><Relationship Type="http://schemas.openxmlformats.org/officeDocument/2006/relationships/slide" Target="/ppt/slides/slide2.xml" Id="Raa82228d42e24db5" /><Relationship Type="http://schemas.openxmlformats.org/officeDocument/2006/relationships/slide" Target="/ppt/slides/slide3.xml" Id="Rc722ef5c7f2348da" /><Relationship Type="http://schemas.openxmlformats.org/officeDocument/2006/relationships/slide" Target="/ppt/slides/slide4.xml" Id="R95fc840d52424be2" /><Relationship Type="http://schemas.openxmlformats.org/officeDocument/2006/relationships/slide" Target="/ppt/slides/slide5.xml" Id="Rf784349a893b41d4" /><Relationship Type="http://schemas.openxmlformats.org/officeDocument/2006/relationships/slide" Target="/ppt/slides/slide6.xml" Id="Ra5a5d7edd6e444e7" /><Relationship Type="http://schemas.openxmlformats.org/officeDocument/2006/relationships/slide" Target="/ppt/slides/slide7.xml" Id="Rb8f54dd5f954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02ef37f3c48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836c629e44da7" /><Relationship Type="http://schemas.openxmlformats.org/officeDocument/2006/relationships/theme" Target="/ppt/slideMasters/theme/theme1.xml" Id="Rf467e17e0025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836c629e44d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2620fd6f2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585be45a3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52b63855a48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5fda54714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be861f3ca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9ed80fa7e4d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f16bd64a7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4 674 306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9 344 864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VIVIKE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 Vivike, Christian Frederiks vei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bovivike@online.no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