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b7898f83e347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4fa312f56d4a27"/>
  </p:sldMasterIdLst>
  <p:sldIdLst>
    <p:sldId xmlns:r="http://schemas.openxmlformats.org/officeDocument/2006/relationships" id="256" r:id="R10d32bdadea145fa"/>
    <p:sldId xmlns:r="http://schemas.openxmlformats.org/officeDocument/2006/relationships" id="257" r:id="Re227f31dea404274"/>
    <p:sldId xmlns:r="http://schemas.openxmlformats.org/officeDocument/2006/relationships" id="258" r:id="Rf753c5b6fdb64d55"/>
    <p:sldId xmlns:r="http://schemas.openxmlformats.org/officeDocument/2006/relationships" id="259" r:id="R09520ba1c408428a"/>
    <p:sldId xmlns:r="http://schemas.openxmlformats.org/officeDocument/2006/relationships" id="260" r:id="R77dee2e355294162"/>
    <p:sldId xmlns:r="http://schemas.openxmlformats.org/officeDocument/2006/relationships" id="261" r:id="Ra0c640be1bee4935"/>
    <p:sldId xmlns:r="http://schemas.openxmlformats.org/officeDocument/2006/relationships" id="262" r:id="Rb6a0813b0a6243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fa312f56d4a27" /><Relationship Type="http://schemas.openxmlformats.org/officeDocument/2006/relationships/slide" Target="/ppt/slides/slide1.xml" Id="R10d32bdadea145fa" /><Relationship Type="http://schemas.openxmlformats.org/officeDocument/2006/relationships/slide" Target="/ppt/slides/slide2.xml" Id="Re227f31dea404274" /><Relationship Type="http://schemas.openxmlformats.org/officeDocument/2006/relationships/slide" Target="/ppt/slides/slide3.xml" Id="Rf753c5b6fdb64d55" /><Relationship Type="http://schemas.openxmlformats.org/officeDocument/2006/relationships/slide" Target="/ppt/slides/slide4.xml" Id="R09520ba1c408428a" /><Relationship Type="http://schemas.openxmlformats.org/officeDocument/2006/relationships/slide" Target="/ppt/slides/slide5.xml" Id="R77dee2e355294162" /><Relationship Type="http://schemas.openxmlformats.org/officeDocument/2006/relationships/slide" Target="/ppt/slides/slide6.xml" Id="Ra0c640be1bee4935" /><Relationship Type="http://schemas.openxmlformats.org/officeDocument/2006/relationships/slide" Target="/ppt/slides/slide7.xml" Id="Rb6a0813b0a6243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6baa7dc1f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bcb2438134bc4" /><Relationship Type="http://schemas.openxmlformats.org/officeDocument/2006/relationships/theme" Target="/ppt/slideMasters/theme/theme1.xml" Id="R0332c223a5c74f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fbcb2438134b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ef4767fd64c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9d755c88d4d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52795df2142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c0093671546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8ea3450e043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a7f4df33746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efee6e31248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HEDDE HOLDING AS ble etablert [år] og holder til i Vear.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1 426 845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KATHINKA VONHEIM NIKOLAISEN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Vearveien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3173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kat.vo.ni@gmail.com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988 919 519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HEDDE HOLDING AS</a:t>
            </a:r>
          </a:p>
        </p:txBody>
      </p:sp>
    </p:spTree>
  </p:cSld>
  <p:clrMapOvr>
    <a:masterClrMapping xmlns:a="http://schemas.openxmlformats.org/drawingml/2006/main"/>
  </p:clrMapOvr>
</p:sld>
</file>