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ac85d2d0b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73400fc554787"/>
  </p:sldMasterIdLst>
  <p:sldIdLst>
    <p:sldId xmlns:r="http://schemas.openxmlformats.org/officeDocument/2006/relationships" id="256" r:id="R05916ea6b8b742b5"/>
    <p:sldId xmlns:r="http://schemas.openxmlformats.org/officeDocument/2006/relationships" id="257" r:id="R08969f73e80a4fae"/>
    <p:sldId xmlns:r="http://schemas.openxmlformats.org/officeDocument/2006/relationships" id="258" r:id="R0e24b8f95d954a20"/>
    <p:sldId xmlns:r="http://schemas.openxmlformats.org/officeDocument/2006/relationships" id="259" r:id="Ra6e7d3321c7c4d8a"/>
    <p:sldId xmlns:r="http://schemas.openxmlformats.org/officeDocument/2006/relationships" id="260" r:id="R55716558f8334fe4"/>
    <p:sldId xmlns:r="http://schemas.openxmlformats.org/officeDocument/2006/relationships" id="261" r:id="Rd69a5e7300d841ff"/>
    <p:sldId xmlns:r="http://schemas.openxmlformats.org/officeDocument/2006/relationships" id="262" r:id="R74d27be86d0d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73400fc554787" /><Relationship Type="http://schemas.openxmlformats.org/officeDocument/2006/relationships/slide" Target="/ppt/slides/slide1.xml" Id="R05916ea6b8b742b5" /><Relationship Type="http://schemas.openxmlformats.org/officeDocument/2006/relationships/slide" Target="/ppt/slides/slide2.xml" Id="R08969f73e80a4fae" /><Relationship Type="http://schemas.openxmlformats.org/officeDocument/2006/relationships/slide" Target="/ppt/slides/slide3.xml" Id="R0e24b8f95d954a20" /><Relationship Type="http://schemas.openxmlformats.org/officeDocument/2006/relationships/slide" Target="/ppt/slides/slide4.xml" Id="Ra6e7d3321c7c4d8a" /><Relationship Type="http://schemas.openxmlformats.org/officeDocument/2006/relationships/slide" Target="/ppt/slides/slide5.xml" Id="R55716558f8334fe4" /><Relationship Type="http://schemas.openxmlformats.org/officeDocument/2006/relationships/slide" Target="/ppt/slides/slide6.xml" Id="Rd69a5e7300d841ff" /><Relationship Type="http://schemas.openxmlformats.org/officeDocument/2006/relationships/slide" Target="/ppt/slides/slide7.xml" Id="R74d27be86d0d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84f0eb102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21abac3c84a54" /><Relationship Type="http://schemas.openxmlformats.org/officeDocument/2006/relationships/theme" Target="/ppt/slideMasters/theme/theme1.xml" Id="Rb1c274cc4109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21abac3c8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6aa2f529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71c653c4f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6e1186309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2e502f6c4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14b80a1c45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aae5d344c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7a8ace47e47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68 319 440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NÆSHEIM RANDI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