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b40dbd072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0b615b936467f"/>
  </p:sldMasterIdLst>
  <p:sldIdLst>
    <p:sldId xmlns:r="http://schemas.openxmlformats.org/officeDocument/2006/relationships" id="256" r:id="R7c868b92491a4693"/>
    <p:sldId xmlns:r="http://schemas.openxmlformats.org/officeDocument/2006/relationships" id="257" r:id="R9abb4f42136644dc"/>
    <p:sldId xmlns:r="http://schemas.openxmlformats.org/officeDocument/2006/relationships" id="258" r:id="Rb7e6d3d688df4abb"/>
    <p:sldId xmlns:r="http://schemas.openxmlformats.org/officeDocument/2006/relationships" id="259" r:id="Raece38456ab44345"/>
    <p:sldId xmlns:r="http://schemas.openxmlformats.org/officeDocument/2006/relationships" id="260" r:id="R5279f126ee644a86"/>
    <p:sldId xmlns:r="http://schemas.openxmlformats.org/officeDocument/2006/relationships" id="261" r:id="R58d87f5c57634229"/>
    <p:sldId xmlns:r="http://schemas.openxmlformats.org/officeDocument/2006/relationships" id="262" r:id="R395d89275198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0b615b936467f" /><Relationship Type="http://schemas.openxmlformats.org/officeDocument/2006/relationships/slide" Target="/ppt/slides/slide1.xml" Id="R7c868b92491a4693" /><Relationship Type="http://schemas.openxmlformats.org/officeDocument/2006/relationships/slide" Target="/ppt/slides/slide2.xml" Id="R9abb4f42136644dc" /><Relationship Type="http://schemas.openxmlformats.org/officeDocument/2006/relationships/slide" Target="/ppt/slides/slide3.xml" Id="Rb7e6d3d688df4abb" /><Relationship Type="http://schemas.openxmlformats.org/officeDocument/2006/relationships/slide" Target="/ppt/slides/slide4.xml" Id="Raece38456ab44345" /><Relationship Type="http://schemas.openxmlformats.org/officeDocument/2006/relationships/slide" Target="/ppt/slides/slide5.xml" Id="R5279f126ee644a86" /><Relationship Type="http://schemas.openxmlformats.org/officeDocument/2006/relationships/slide" Target="/ppt/slides/slide6.xml" Id="R58d87f5c57634229" /><Relationship Type="http://schemas.openxmlformats.org/officeDocument/2006/relationships/slide" Target="/ppt/slides/slide7.xml" Id="R395d89275198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0b2c42274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489e4d8a42eb" /><Relationship Type="http://schemas.openxmlformats.org/officeDocument/2006/relationships/theme" Target="/ppt/slideMasters/theme/theme1.xml" Id="R3294dd746004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5489e4d8a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af802b0f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2df81f09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e36f69bfa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6685a0a0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aec701cc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a78f4041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5663cac8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