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9e9613bdb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28c1633e94a6b"/>
  </p:sldMasterIdLst>
  <p:sldIdLst>
    <p:sldId xmlns:r="http://schemas.openxmlformats.org/officeDocument/2006/relationships" id="256" r:id="R4f3963e6aeec4a03"/>
    <p:sldId xmlns:r="http://schemas.openxmlformats.org/officeDocument/2006/relationships" id="257" r:id="R487baa3de4374735"/>
    <p:sldId xmlns:r="http://schemas.openxmlformats.org/officeDocument/2006/relationships" id="258" r:id="Rcc80c724a2754b42"/>
    <p:sldId xmlns:r="http://schemas.openxmlformats.org/officeDocument/2006/relationships" id="259" r:id="R7d36b4980d83417a"/>
    <p:sldId xmlns:r="http://schemas.openxmlformats.org/officeDocument/2006/relationships" id="260" r:id="Ra5cb1c26b1914f8f"/>
    <p:sldId xmlns:r="http://schemas.openxmlformats.org/officeDocument/2006/relationships" id="261" r:id="R4830d83eca6f4505"/>
    <p:sldId xmlns:r="http://schemas.openxmlformats.org/officeDocument/2006/relationships" id="262" r:id="R8a96a9c86324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28c1633e94a6b" /><Relationship Type="http://schemas.openxmlformats.org/officeDocument/2006/relationships/slide" Target="/ppt/slides/slide1.xml" Id="R4f3963e6aeec4a03" /><Relationship Type="http://schemas.openxmlformats.org/officeDocument/2006/relationships/slide" Target="/ppt/slides/slide2.xml" Id="R487baa3de4374735" /><Relationship Type="http://schemas.openxmlformats.org/officeDocument/2006/relationships/slide" Target="/ppt/slides/slide3.xml" Id="Rcc80c724a2754b42" /><Relationship Type="http://schemas.openxmlformats.org/officeDocument/2006/relationships/slide" Target="/ppt/slides/slide4.xml" Id="R7d36b4980d83417a" /><Relationship Type="http://schemas.openxmlformats.org/officeDocument/2006/relationships/slide" Target="/ppt/slides/slide5.xml" Id="Ra5cb1c26b1914f8f" /><Relationship Type="http://schemas.openxmlformats.org/officeDocument/2006/relationships/slide" Target="/ppt/slides/slide6.xml" Id="R4830d83eca6f4505" /><Relationship Type="http://schemas.openxmlformats.org/officeDocument/2006/relationships/slide" Target="/ppt/slides/slide7.xml" Id="R8a96a9c86324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8a681007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ec7cdeeb64292" /><Relationship Type="http://schemas.openxmlformats.org/officeDocument/2006/relationships/theme" Target="/ppt/slideMasters/theme/theme1.xml" Id="R3090da0144e3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ec7cdeeb6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63a12f46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741221707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ee25bef9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12c046922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5fc451b4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c6ae5c2a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d73d3d2ef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