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6c781eddd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2ab01e6314b1d"/>
  </p:sldMasterIdLst>
  <p:sldIdLst>
    <p:sldId xmlns:r="http://schemas.openxmlformats.org/officeDocument/2006/relationships" id="256" r:id="Rd0dc9af8a1fc4ca0"/>
    <p:sldId xmlns:r="http://schemas.openxmlformats.org/officeDocument/2006/relationships" id="257" r:id="Ra471788c2fd544ac"/>
    <p:sldId xmlns:r="http://schemas.openxmlformats.org/officeDocument/2006/relationships" id="258" r:id="R582cb33bf3204903"/>
    <p:sldId xmlns:r="http://schemas.openxmlformats.org/officeDocument/2006/relationships" id="259" r:id="R6a8f293b183e4058"/>
    <p:sldId xmlns:r="http://schemas.openxmlformats.org/officeDocument/2006/relationships" id="260" r:id="R116350fbe58340cb"/>
    <p:sldId xmlns:r="http://schemas.openxmlformats.org/officeDocument/2006/relationships" id="261" r:id="Rb1891a2bed624dbd"/>
    <p:sldId xmlns:r="http://schemas.openxmlformats.org/officeDocument/2006/relationships" id="262" r:id="R86096f45df38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2ab01e6314b1d" /><Relationship Type="http://schemas.openxmlformats.org/officeDocument/2006/relationships/slide" Target="/ppt/slides/slide1.xml" Id="Rd0dc9af8a1fc4ca0" /><Relationship Type="http://schemas.openxmlformats.org/officeDocument/2006/relationships/slide" Target="/ppt/slides/slide2.xml" Id="Ra471788c2fd544ac" /><Relationship Type="http://schemas.openxmlformats.org/officeDocument/2006/relationships/slide" Target="/ppt/slides/slide3.xml" Id="R582cb33bf3204903" /><Relationship Type="http://schemas.openxmlformats.org/officeDocument/2006/relationships/slide" Target="/ppt/slides/slide4.xml" Id="R6a8f293b183e4058" /><Relationship Type="http://schemas.openxmlformats.org/officeDocument/2006/relationships/slide" Target="/ppt/slides/slide5.xml" Id="R116350fbe58340cb" /><Relationship Type="http://schemas.openxmlformats.org/officeDocument/2006/relationships/slide" Target="/ppt/slides/slide6.xml" Id="Rb1891a2bed624dbd" /><Relationship Type="http://schemas.openxmlformats.org/officeDocument/2006/relationships/slide" Target="/ppt/slides/slide7.xml" Id="R86096f45df38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b72f2b30a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3b22c4304ae8" /><Relationship Type="http://schemas.openxmlformats.org/officeDocument/2006/relationships/theme" Target="/ppt/slideMasters/theme/theme1.xml" Id="R49e3062d0475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83b22c430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28ba98ec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3ccc564e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490c26f9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a628d421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7fc1f8aa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fe4befb9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42f5e33eb44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