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8aa412cce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2f6c52fb44c5a"/>
  </p:sldMasterIdLst>
  <p:sldIdLst>
    <p:sldId xmlns:r="http://schemas.openxmlformats.org/officeDocument/2006/relationships" id="256" r:id="R02db5ca63e36435b"/>
    <p:sldId xmlns:r="http://schemas.openxmlformats.org/officeDocument/2006/relationships" id="257" r:id="R69ea9362b8ec465e"/>
    <p:sldId xmlns:r="http://schemas.openxmlformats.org/officeDocument/2006/relationships" id="258" r:id="R47df016054ef4136"/>
    <p:sldId xmlns:r="http://schemas.openxmlformats.org/officeDocument/2006/relationships" id="259" r:id="Rb406145f9b8c4794"/>
    <p:sldId xmlns:r="http://schemas.openxmlformats.org/officeDocument/2006/relationships" id="260" r:id="R76b51cf3e6f147e6"/>
    <p:sldId xmlns:r="http://schemas.openxmlformats.org/officeDocument/2006/relationships" id="261" r:id="R8842f7f5317c4158"/>
    <p:sldId xmlns:r="http://schemas.openxmlformats.org/officeDocument/2006/relationships" id="262" r:id="R58b4862a17d5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2f6c52fb44c5a" /><Relationship Type="http://schemas.openxmlformats.org/officeDocument/2006/relationships/slide" Target="/ppt/slides/slide1.xml" Id="R02db5ca63e36435b" /><Relationship Type="http://schemas.openxmlformats.org/officeDocument/2006/relationships/slide" Target="/ppt/slides/slide2.xml" Id="R69ea9362b8ec465e" /><Relationship Type="http://schemas.openxmlformats.org/officeDocument/2006/relationships/slide" Target="/ppt/slides/slide3.xml" Id="R47df016054ef4136" /><Relationship Type="http://schemas.openxmlformats.org/officeDocument/2006/relationships/slide" Target="/ppt/slides/slide4.xml" Id="Rb406145f9b8c4794" /><Relationship Type="http://schemas.openxmlformats.org/officeDocument/2006/relationships/slide" Target="/ppt/slides/slide5.xml" Id="R76b51cf3e6f147e6" /><Relationship Type="http://schemas.openxmlformats.org/officeDocument/2006/relationships/slide" Target="/ppt/slides/slide6.xml" Id="R8842f7f5317c4158" /><Relationship Type="http://schemas.openxmlformats.org/officeDocument/2006/relationships/slide" Target="/ppt/slides/slide7.xml" Id="R58b4862a17d5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cb4de5ccd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5253b6ae4498" /><Relationship Type="http://schemas.openxmlformats.org/officeDocument/2006/relationships/theme" Target="/ppt/slideMasters/theme/theme1.xml" Id="R5a63414929c9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f5253b6ae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52737f65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41da97b24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3b621e065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5e532f8b7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be624a11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b429281440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dd4c3522c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