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7d1f22bb62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89152861d47ba"/>
  </p:sldMasterIdLst>
  <p:sldIdLst>
    <p:sldId xmlns:r="http://schemas.openxmlformats.org/officeDocument/2006/relationships" id="256" r:id="R4c51f3c1aa514a20"/>
    <p:sldId xmlns:r="http://schemas.openxmlformats.org/officeDocument/2006/relationships" id="257" r:id="R82a4b1ca6979447a"/>
    <p:sldId xmlns:r="http://schemas.openxmlformats.org/officeDocument/2006/relationships" id="258" r:id="R65ad272df487410a"/>
    <p:sldId xmlns:r="http://schemas.openxmlformats.org/officeDocument/2006/relationships" id="259" r:id="Rf2b1c51f9c714d71"/>
    <p:sldId xmlns:r="http://schemas.openxmlformats.org/officeDocument/2006/relationships" id="260" r:id="Rf1a67d12c5654fae"/>
    <p:sldId xmlns:r="http://schemas.openxmlformats.org/officeDocument/2006/relationships" id="261" r:id="Rc930fcfefe0243b0"/>
    <p:sldId xmlns:r="http://schemas.openxmlformats.org/officeDocument/2006/relationships" id="262" r:id="Re88ab422751948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89152861d47ba" /><Relationship Type="http://schemas.openxmlformats.org/officeDocument/2006/relationships/slide" Target="/ppt/slides/slide1.xml" Id="R4c51f3c1aa514a20" /><Relationship Type="http://schemas.openxmlformats.org/officeDocument/2006/relationships/slide" Target="/ppt/slides/slide2.xml" Id="R82a4b1ca6979447a" /><Relationship Type="http://schemas.openxmlformats.org/officeDocument/2006/relationships/slide" Target="/ppt/slides/slide3.xml" Id="R65ad272df487410a" /><Relationship Type="http://schemas.openxmlformats.org/officeDocument/2006/relationships/slide" Target="/ppt/slides/slide4.xml" Id="Rf2b1c51f9c714d71" /><Relationship Type="http://schemas.openxmlformats.org/officeDocument/2006/relationships/slide" Target="/ppt/slides/slide5.xml" Id="Rf1a67d12c5654fae" /><Relationship Type="http://schemas.openxmlformats.org/officeDocument/2006/relationships/slide" Target="/ppt/slides/slide6.xml" Id="Rc930fcfefe0243b0" /><Relationship Type="http://schemas.openxmlformats.org/officeDocument/2006/relationships/slide" Target="/ppt/slides/slide7.xml" Id="Re88ab422751948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21887b7e2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80a89173d4663" /><Relationship Type="http://schemas.openxmlformats.org/officeDocument/2006/relationships/theme" Target="/ppt/slideMasters/theme/theme1.xml" Id="R3109ec3031ad41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380a89173d46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49773758448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6f0c9a76647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a3241e57e41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a6610257e4a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9138206cf40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88fb3f9c247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5f3110aa043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JE. DAHL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JE. DAHL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5 560 854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Moholt-tun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may.b.aronsen@c2i.net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