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51c28f174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07d84e38043d1"/>
  </p:sldMasterIdLst>
  <p:sldIdLst>
    <p:sldId xmlns:r="http://schemas.openxmlformats.org/officeDocument/2006/relationships" id="256" r:id="R20636a39bdf44b6b"/>
    <p:sldId xmlns:r="http://schemas.openxmlformats.org/officeDocument/2006/relationships" id="257" r:id="Rc025f31519ab4bdc"/>
    <p:sldId xmlns:r="http://schemas.openxmlformats.org/officeDocument/2006/relationships" id="258" r:id="R11486df88aae427c"/>
    <p:sldId xmlns:r="http://schemas.openxmlformats.org/officeDocument/2006/relationships" id="259" r:id="R7dcb7d3ca76842f3"/>
    <p:sldId xmlns:r="http://schemas.openxmlformats.org/officeDocument/2006/relationships" id="260" r:id="R591c0728b88743c1"/>
    <p:sldId xmlns:r="http://schemas.openxmlformats.org/officeDocument/2006/relationships" id="261" r:id="Rfbc2c78628ed4048"/>
    <p:sldId xmlns:r="http://schemas.openxmlformats.org/officeDocument/2006/relationships" id="262" r:id="R5ae4b610da7d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07d84e38043d1" /><Relationship Type="http://schemas.openxmlformats.org/officeDocument/2006/relationships/slide" Target="/ppt/slides/slide1.xml" Id="R20636a39bdf44b6b" /><Relationship Type="http://schemas.openxmlformats.org/officeDocument/2006/relationships/slide" Target="/ppt/slides/slide2.xml" Id="Rc025f31519ab4bdc" /><Relationship Type="http://schemas.openxmlformats.org/officeDocument/2006/relationships/slide" Target="/ppt/slides/slide3.xml" Id="R11486df88aae427c" /><Relationship Type="http://schemas.openxmlformats.org/officeDocument/2006/relationships/slide" Target="/ppt/slides/slide4.xml" Id="R7dcb7d3ca76842f3" /><Relationship Type="http://schemas.openxmlformats.org/officeDocument/2006/relationships/slide" Target="/ppt/slides/slide5.xml" Id="R591c0728b88743c1" /><Relationship Type="http://schemas.openxmlformats.org/officeDocument/2006/relationships/slide" Target="/ppt/slides/slide6.xml" Id="Rfbc2c78628ed4048" /><Relationship Type="http://schemas.openxmlformats.org/officeDocument/2006/relationships/slide" Target="/ppt/slides/slide7.xml" Id="R5ae4b610da7d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90165a4f6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715853264774" /><Relationship Type="http://schemas.openxmlformats.org/officeDocument/2006/relationships/theme" Target="/ppt/slideMasters/theme/theme1.xml" Id="Rd1b3c200195a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071585326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0659a7b25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c08afc1f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315c505c0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ddd95c2c3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ad4494efe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b6745d00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8e61b6a7f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