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f1ffd33db944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26bb83277c4ce3"/>
  </p:sldMasterIdLst>
  <p:sldIdLst>
    <p:sldId xmlns:r="http://schemas.openxmlformats.org/officeDocument/2006/relationships" id="256" r:id="Rb02a2235c82f4d53"/>
    <p:sldId xmlns:r="http://schemas.openxmlformats.org/officeDocument/2006/relationships" id="257" r:id="R0042cc6080204267"/>
    <p:sldId xmlns:r="http://schemas.openxmlformats.org/officeDocument/2006/relationships" id="258" r:id="Rf23f706f44ba4b58"/>
    <p:sldId xmlns:r="http://schemas.openxmlformats.org/officeDocument/2006/relationships" id="259" r:id="Rd20d4dafa92a4a42"/>
    <p:sldId xmlns:r="http://schemas.openxmlformats.org/officeDocument/2006/relationships" id="260" r:id="R92fedb9da48047fc"/>
    <p:sldId xmlns:r="http://schemas.openxmlformats.org/officeDocument/2006/relationships" id="261" r:id="Rb3d5cb4dc2c547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26bb83277c4ce3" /><Relationship Type="http://schemas.openxmlformats.org/officeDocument/2006/relationships/slide" Target="/ppt/slides/slide1.xml" Id="Rb02a2235c82f4d53" /><Relationship Type="http://schemas.openxmlformats.org/officeDocument/2006/relationships/slide" Target="/ppt/slides/slide2.xml" Id="R0042cc6080204267" /><Relationship Type="http://schemas.openxmlformats.org/officeDocument/2006/relationships/slide" Target="/ppt/slides/slide3.xml" Id="Rf23f706f44ba4b58" /><Relationship Type="http://schemas.openxmlformats.org/officeDocument/2006/relationships/slide" Target="/ppt/slides/slide4.xml" Id="Rd20d4dafa92a4a42" /><Relationship Type="http://schemas.openxmlformats.org/officeDocument/2006/relationships/slide" Target="/ppt/slides/slide5.xml" Id="R92fedb9da48047fc" /><Relationship Type="http://schemas.openxmlformats.org/officeDocument/2006/relationships/slide" Target="/ppt/slides/slide6.xml" Id="Rb3d5cb4dc2c547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1eeced450443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5d5001eff4763" /><Relationship Type="http://schemas.openxmlformats.org/officeDocument/2006/relationships/theme" Target="/ppt/slideMasters/theme/theme1.xml" Id="Recf55ca3aa9642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75d5001eff47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761c6fcf7a44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c51ae7ba2f4c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a74ad5812545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51a273c0046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ae5e8097dc4a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67458a116147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ØLBERG HAVNEVEG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ØLBERG HAVNEVEG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ØLBERG HAVNEVEG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ØLBERG HAVNEVEG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ØLBERG HAVNEVEG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ØLBERG HAVNEVEG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Ølberg Havneveg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4053 Ræge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988 913 472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ØLBERG HAVNEVEG AS</a:t>
            </a:r>
          </a:p>
        </p:txBody>
      </p:sp>
    </p:spTree>
  </p:cSld>
  <p:clrMapOvr>
    <a:masterClrMapping xmlns:a="http://schemas.openxmlformats.org/drawingml/2006/main"/>
  </p:clrMapOvr>
</p:sld>
</file>