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d91dd515d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d1840df494d19"/>
  </p:sldMasterIdLst>
  <p:sldIdLst>
    <p:sldId xmlns:r="http://schemas.openxmlformats.org/officeDocument/2006/relationships" id="256" r:id="Rb7e0dc0f0478462b"/>
    <p:sldId xmlns:r="http://schemas.openxmlformats.org/officeDocument/2006/relationships" id="257" r:id="R585ad53be87b4228"/>
    <p:sldId xmlns:r="http://schemas.openxmlformats.org/officeDocument/2006/relationships" id="258" r:id="Re718fa586a384896"/>
    <p:sldId xmlns:r="http://schemas.openxmlformats.org/officeDocument/2006/relationships" id="259" r:id="R149ad41f3b924ae8"/>
    <p:sldId xmlns:r="http://schemas.openxmlformats.org/officeDocument/2006/relationships" id="260" r:id="R8294c74f057545ca"/>
    <p:sldId xmlns:r="http://schemas.openxmlformats.org/officeDocument/2006/relationships" id="261" r:id="Rae8546af1b6546c0"/>
    <p:sldId xmlns:r="http://schemas.openxmlformats.org/officeDocument/2006/relationships" id="262" r:id="Rf575ec29f8c6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d1840df494d19" /><Relationship Type="http://schemas.openxmlformats.org/officeDocument/2006/relationships/slide" Target="/ppt/slides/slide1.xml" Id="Rb7e0dc0f0478462b" /><Relationship Type="http://schemas.openxmlformats.org/officeDocument/2006/relationships/slide" Target="/ppt/slides/slide2.xml" Id="R585ad53be87b4228" /><Relationship Type="http://schemas.openxmlformats.org/officeDocument/2006/relationships/slide" Target="/ppt/slides/slide3.xml" Id="Re718fa586a384896" /><Relationship Type="http://schemas.openxmlformats.org/officeDocument/2006/relationships/slide" Target="/ppt/slides/slide4.xml" Id="R149ad41f3b924ae8" /><Relationship Type="http://schemas.openxmlformats.org/officeDocument/2006/relationships/slide" Target="/ppt/slides/slide5.xml" Id="R8294c74f057545ca" /><Relationship Type="http://schemas.openxmlformats.org/officeDocument/2006/relationships/slide" Target="/ppt/slides/slide6.xml" Id="Rae8546af1b6546c0" /><Relationship Type="http://schemas.openxmlformats.org/officeDocument/2006/relationships/slide" Target="/ppt/slides/slide7.xml" Id="Rf575ec29f8c6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37b5eee99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633b7d7cd4e87" /><Relationship Type="http://schemas.openxmlformats.org/officeDocument/2006/relationships/theme" Target="/ppt/slideMasters/theme/theme1.xml" Id="Rc4e6831d22314b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633b7d7cd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22bef1bf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bd464287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35a785d6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0f34aa83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f146c74646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0151a4dc8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d8fbf439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26 791 563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27 824 849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