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963a0f445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e333bb58e4483"/>
  </p:sldMasterIdLst>
  <p:sldIdLst>
    <p:sldId xmlns:r="http://schemas.openxmlformats.org/officeDocument/2006/relationships" id="256" r:id="Raf97a64699de4714"/>
    <p:sldId xmlns:r="http://schemas.openxmlformats.org/officeDocument/2006/relationships" id="257" r:id="R21a606f66c9f4171"/>
    <p:sldId xmlns:r="http://schemas.openxmlformats.org/officeDocument/2006/relationships" id="258" r:id="Rd5f806bc13c041af"/>
    <p:sldId xmlns:r="http://schemas.openxmlformats.org/officeDocument/2006/relationships" id="259" r:id="R64caf2078f494d6d"/>
    <p:sldId xmlns:r="http://schemas.openxmlformats.org/officeDocument/2006/relationships" id="260" r:id="R0e9dfabdb87c43a3"/>
    <p:sldId xmlns:r="http://schemas.openxmlformats.org/officeDocument/2006/relationships" id="261" r:id="R63ca94fe5663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e333bb58e4483" /><Relationship Type="http://schemas.openxmlformats.org/officeDocument/2006/relationships/slide" Target="/ppt/slides/slide1.xml" Id="Raf97a64699de4714" /><Relationship Type="http://schemas.openxmlformats.org/officeDocument/2006/relationships/slide" Target="/ppt/slides/slide2.xml" Id="R21a606f66c9f4171" /><Relationship Type="http://schemas.openxmlformats.org/officeDocument/2006/relationships/slide" Target="/ppt/slides/slide3.xml" Id="Rd5f806bc13c041af" /><Relationship Type="http://schemas.openxmlformats.org/officeDocument/2006/relationships/slide" Target="/ppt/slides/slide4.xml" Id="R64caf2078f494d6d" /><Relationship Type="http://schemas.openxmlformats.org/officeDocument/2006/relationships/slide" Target="/ppt/slides/slide5.xml" Id="R0e9dfabdb87c43a3" /><Relationship Type="http://schemas.openxmlformats.org/officeDocument/2006/relationships/slide" Target="/ppt/slides/slide6.xml" Id="R63ca94fe5663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9f1982c13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4417fce34617" /><Relationship Type="http://schemas.openxmlformats.org/officeDocument/2006/relationships/theme" Target="/ppt/slideMasters/theme/theme1.xml" Id="R5820996d0a1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64417fce3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294066f3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37b41273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7732e1f8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1ddb3caf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200019b9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96ca598f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