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49e403533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909e5fcc54da2"/>
  </p:sldMasterIdLst>
  <p:sldIdLst>
    <p:sldId xmlns:r="http://schemas.openxmlformats.org/officeDocument/2006/relationships" id="256" r:id="R8a803ccf479c4915"/>
    <p:sldId xmlns:r="http://schemas.openxmlformats.org/officeDocument/2006/relationships" id="257" r:id="R282a21d06b6d4798"/>
    <p:sldId xmlns:r="http://schemas.openxmlformats.org/officeDocument/2006/relationships" id="258" r:id="R3f36cc5c460049d3"/>
    <p:sldId xmlns:r="http://schemas.openxmlformats.org/officeDocument/2006/relationships" id="259" r:id="R163ea1cbd6af46be"/>
    <p:sldId xmlns:r="http://schemas.openxmlformats.org/officeDocument/2006/relationships" id="260" r:id="R037cb6962c7e4dec"/>
    <p:sldId xmlns:r="http://schemas.openxmlformats.org/officeDocument/2006/relationships" id="261" r:id="Rb51b38d603374572"/>
    <p:sldId xmlns:r="http://schemas.openxmlformats.org/officeDocument/2006/relationships" id="262" r:id="R426e19bad771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909e5fcc54da2" /><Relationship Type="http://schemas.openxmlformats.org/officeDocument/2006/relationships/slide" Target="/ppt/slides/slide1.xml" Id="R8a803ccf479c4915" /><Relationship Type="http://schemas.openxmlformats.org/officeDocument/2006/relationships/slide" Target="/ppt/slides/slide2.xml" Id="R282a21d06b6d4798" /><Relationship Type="http://schemas.openxmlformats.org/officeDocument/2006/relationships/slide" Target="/ppt/slides/slide3.xml" Id="R3f36cc5c460049d3" /><Relationship Type="http://schemas.openxmlformats.org/officeDocument/2006/relationships/slide" Target="/ppt/slides/slide4.xml" Id="R163ea1cbd6af46be" /><Relationship Type="http://schemas.openxmlformats.org/officeDocument/2006/relationships/slide" Target="/ppt/slides/slide5.xml" Id="R037cb6962c7e4dec" /><Relationship Type="http://schemas.openxmlformats.org/officeDocument/2006/relationships/slide" Target="/ppt/slides/slide6.xml" Id="Rb51b38d603374572" /><Relationship Type="http://schemas.openxmlformats.org/officeDocument/2006/relationships/slide" Target="/ppt/slides/slide7.xml" Id="R426e19bad771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82f79cc9b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a4f0546aa49f7" /><Relationship Type="http://schemas.openxmlformats.org/officeDocument/2006/relationships/theme" Target="/ppt/slideMasters/theme/theme1.xml" Id="R83d04fe12dec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a4f0546aa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d9996b3c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3f5d3e8d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86bf8579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6bae73b7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abf2dddd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8ea6e28a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36c78783f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20 826 929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