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6283bbc4b646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1fcf8efe984f98"/>
  </p:sldMasterIdLst>
  <p:sldIdLst>
    <p:sldId xmlns:r="http://schemas.openxmlformats.org/officeDocument/2006/relationships" id="256" r:id="Rdf1f4d63eb7f4520"/>
    <p:sldId xmlns:r="http://schemas.openxmlformats.org/officeDocument/2006/relationships" id="257" r:id="Re3168dddab8b4a98"/>
    <p:sldId xmlns:r="http://schemas.openxmlformats.org/officeDocument/2006/relationships" id="258" r:id="R30f4d845a8734176"/>
    <p:sldId xmlns:r="http://schemas.openxmlformats.org/officeDocument/2006/relationships" id="259" r:id="Rba0dc53fcbc54249"/>
    <p:sldId xmlns:r="http://schemas.openxmlformats.org/officeDocument/2006/relationships" id="260" r:id="R2061441f430c45f7"/>
    <p:sldId xmlns:r="http://schemas.openxmlformats.org/officeDocument/2006/relationships" id="261" r:id="R9f06f10b5b834d0f"/>
    <p:sldId xmlns:r="http://schemas.openxmlformats.org/officeDocument/2006/relationships" id="262" r:id="Rf2e09749464848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1fcf8efe984f98" /><Relationship Type="http://schemas.openxmlformats.org/officeDocument/2006/relationships/slide" Target="/ppt/slides/slide1.xml" Id="Rdf1f4d63eb7f4520" /><Relationship Type="http://schemas.openxmlformats.org/officeDocument/2006/relationships/slide" Target="/ppt/slides/slide2.xml" Id="Re3168dddab8b4a98" /><Relationship Type="http://schemas.openxmlformats.org/officeDocument/2006/relationships/slide" Target="/ppt/slides/slide3.xml" Id="R30f4d845a8734176" /><Relationship Type="http://schemas.openxmlformats.org/officeDocument/2006/relationships/slide" Target="/ppt/slides/slide4.xml" Id="Rba0dc53fcbc54249" /><Relationship Type="http://schemas.openxmlformats.org/officeDocument/2006/relationships/slide" Target="/ppt/slides/slide5.xml" Id="R2061441f430c45f7" /><Relationship Type="http://schemas.openxmlformats.org/officeDocument/2006/relationships/slide" Target="/ppt/slides/slide6.xml" Id="R9f06f10b5b834d0f" /><Relationship Type="http://schemas.openxmlformats.org/officeDocument/2006/relationships/slide" Target="/ppt/slides/slide7.xml" Id="Rf2e09749464848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ad716df384d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6249e822141da" /><Relationship Type="http://schemas.openxmlformats.org/officeDocument/2006/relationships/theme" Target="/ppt/slideMasters/theme/theme1.xml" Id="Rbcc0764a39e64a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86249e822141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83396690d49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2823dafe242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aa154cb2940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3267b72cc44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0cf7b24f246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30ecd92e340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f0d269fb44d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F-HOLDING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240 862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15 925 626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21 525 626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HOFSTAD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988 912 913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