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95859537c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21eb4a7dd46de"/>
  </p:sldMasterIdLst>
  <p:sldIdLst>
    <p:sldId xmlns:r="http://schemas.openxmlformats.org/officeDocument/2006/relationships" id="256" r:id="Rb9eaa18d7cae42c1"/>
    <p:sldId xmlns:r="http://schemas.openxmlformats.org/officeDocument/2006/relationships" id="257" r:id="Rb7bbf38cc1894f31"/>
    <p:sldId xmlns:r="http://schemas.openxmlformats.org/officeDocument/2006/relationships" id="258" r:id="R5081988acdae4929"/>
    <p:sldId xmlns:r="http://schemas.openxmlformats.org/officeDocument/2006/relationships" id="259" r:id="Rc9afc66284594ebc"/>
    <p:sldId xmlns:r="http://schemas.openxmlformats.org/officeDocument/2006/relationships" id="260" r:id="Re10b8297cf6741a4"/>
    <p:sldId xmlns:r="http://schemas.openxmlformats.org/officeDocument/2006/relationships" id="261" r:id="Rf072242e0d3b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21eb4a7dd46de" /><Relationship Type="http://schemas.openxmlformats.org/officeDocument/2006/relationships/slide" Target="/ppt/slides/slide1.xml" Id="Rb9eaa18d7cae42c1" /><Relationship Type="http://schemas.openxmlformats.org/officeDocument/2006/relationships/slide" Target="/ppt/slides/slide2.xml" Id="Rb7bbf38cc1894f31" /><Relationship Type="http://schemas.openxmlformats.org/officeDocument/2006/relationships/slide" Target="/ppt/slides/slide3.xml" Id="R5081988acdae4929" /><Relationship Type="http://schemas.openxmlformats.org/officeDocument/2006/relationships/slide" Target="/ppt/slides/slide4.xml" Id="Rc9afc66284594ebc" /><Relationship Type="http://schemas.openxmlformats.org/officeDocument/2006/relationships/slide" Target="/ppt/slides/slide5.xml" Id="Re10b8297cf6741a4" /><Relationship Type="http://schemas.openxmlformats.org/officeDocument/2006/relationships/slide" Target="/ppt/slides/slide6.xml" Id="Rf072242e0d3b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086179414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6edee9724426c" /><Relationship Type="http://schemas.openxmlformats.org/officeDocument/2006/relationships/theme" Target="/ppt/slideMasters/theme/theme1.xml" Id="R0f71ab6178dd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6edee9724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d36e29183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a3bee531f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6e1d38af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0d3a50657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b17e5d7f6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4c73d4c74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