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2ea85348664f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23bf5517984b51"/>
  </p:sldMasterIdLst>
  <p:sldIdLst>
    <p:sldId xmlns:r="http://schemas.openxmlformats.org/officeDocument/2006/relationships" id="256" r:id="Rd6cd823f2dc949a8"/>
    <p:sldId xmlns:r="http://schemas.openxmlformats.org/officeDocument/2006/relationships" id="257" r:id="Rd435d23426f7415c"/>
    <p:sldId xmlns:r="http://schemas.openxmlformats.org/officeDocument/2006/relationships" id="258" r:id="R6ade9c9b4d11410f"/>
    <p:sldId xmlns:r="http://schemas.openxmlformats.org/officeDocument/2006/relationships" id="259" r:id="R0a5463513eb04de3"/>
    <p:sldId xmlns:r="http://schemas.openxmlformats.org/officeDocument/2006/relationships" id="260" r:id="Red5a3cf85e9940c8"/>
    <p:sldId xmlns:r="http://schemas.openxmlformats.org/officeDocument/2006/relationships" id="261" r:id="R04a2e8958d324c30"/>
    <p:sldId xmlns:r="http://schemas.openxmlformats.org/officeDocument/2006/relationships" id="262" r:id="R0d769fdc716b4b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23bf5517984b51" /><Relationship Type="http://schemas.openxmlformats.org/officeDocument/2006/relationships/slide" Target="/ppt/slides/slide1.xml" Id="Rd6cd823f2dc949a8" /><Relationship Type="http://schemas.openxmlformats.org/officeDocument/2006/relationships/slide" Target="/ppt/slides/slide2.xml" Id="Rd435d23426f7415c" /><Relationship Type="http://schemas.openxmlformats.org/officeDocument/2006/relationships/slide" Target="/ppt/slides/slide3.xml" Id="R6ade9c9b4d11410f" /><Relationship Type="http://schemas.openxmlformats.org/officeDocument/2006/relationships/slide" Target="/ppt/slides/slide4.xml" Id="R0a5463513eb04de3" /><Relationship Type="http://schemas.openxmlformats.org/officeDocument/2006/relationships/slide" Target="/ppt/slides/slide5.xml" Id="Red5a3cf85e9940c8" /><Relationship Type="http://schemas.openxmlformats.org/officeDocument/2006/relationships/slide" Target="/ppt/slides/slide6.xml" Id="R04a2e8958d324c30" /><Relationship Type="http://schemas.openxmlformats.org/officeDocument/2006/relationships/slide" Target="/ppt/slides/slide7.xml" Id="R0d769fdc716b4b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f05ae233e847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b32c10a2d47cf" /><Relationship Type="http://schemas.openxmlformats.org/officeDocument/2006/relationships/theme" Target="/ppt/slideMasters/theme/theme1.xml" Id="R912f284e281843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bb32c10a2d47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3423accfa4b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2155b483b4c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07804c21748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231ec80cf4c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b160e84f543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933f4f77446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788c37e6544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PME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−186 585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14 044 288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119 185 045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123 542 517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EGGESBØ PER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Høgtunvegen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6017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988 911 151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PME AS</a:t>
            </a:r>
          </a:p>
        </p:txBody>
      </p:sp>
    </p:spTree>
  </p:cSld>
  <p:clrMapOvr>
    <a:masterClrMapping xmlns:a="http://schemas.openxmlformats.org/drawingml/2006/main"/>
  </p:clrMapOvr>
</p:sld>
</file>