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cd41b2d1e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473551703540c6"/>
  </p:sldMasterIdLst>
  <p:sldIdLst>
    <p:sldId xmlns:r="http://schemas.openxmlformats.org/officeDocument/2006/relationships" id="256" r:id="Raa3a3bfe61c6429c"/>
    <p:sldId xmlns:r="http://schemas.openxmlformats.org/officeDocument/2006/relationships" id="257" r:id="R2eec6806d7c14df1"/>
    <p:sldId xmlns:r="http://schemas.openxmlformats.org/officeDocument/2006/relationships" id="258" r:id="R8d8482341b864290"/>
    <p:sldId xmlns:r="http://schemas.openxmlformats.org/officeDocument/2006/relationships" id="259" r:id="Ra9382a9056404aa0"/>
    <p:sldId xmlns:r="http://schemas.openxmlformats.org/officeDocument/2006/relationships" id="260" r:id="R2b4316745c324d18"/>
    <p:sldId xmlns:r="http://schemas.openxmlformats.org/officeDocument/2006/relationships" id="261" r:id="R86da62c71d35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73551703540c6" /><Relationship Type="http://schemas.openxmlformats.org/officeDocument/2006/relationships/slide" Target="/ppt/slides/slide1.xml" Id="Raa3a3bfe61c6429c" /><Relationship Type="http://schemas.openxmlformats.org/officeDocument/2006/relationships/slide" Target="/ppt/slides/slide2.xml" Id="R2eec6806d7c14df1" /><Relationship Type="http://schemas.openxmlformats.org/officeDocument/2006/relationships/slide" Target="/ppt/slides/slide3.xml" Id="R8d8482341b864290" /><Relationship Type="http://schemas.openxmlformats.org/officeDocument/2006/relationships/slide" Target="/ppt/slides/slide4.xml" Id="Ra9382a9056404aa0" /><Relationship Type="http://schemas.openxmlformats.org/officeDocument/2006/relationships/slide" Target="/ppt/slides/slide5.xml" Id="R2b4316745c324d18" /><Relationship Type="http://schemas.openxmlformats.org/officeDocument/2006/relationships/slide" Target="/ppt/slides/slide6.xml" Id="R86da62c71d35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7f8ea2fcb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247ecbf446f9" /><Relationship Type="http://schemas.openxmlformats.org/officeDocument/2006/relationships/theme" Target="/ppt/slideMasters/theme/theme1.xml" Id="R7daf071562fd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a247ecbf446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c594c6dd2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0e4fb2cab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05b48fd2e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9eed2f31649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ee14e64d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4a7eec673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Høgtunvegen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988 911 151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PME AS</a:t>
            </a:r>
          </a:p>
        </p:txBody>
      </p:sp>
    </p:spTree>
  </p:cSld>
  <p:clrMapOvr>
    <a:masterClrMapping xmlns:a="http://schemas.openxmlformats.org/drawingml/2006/main"/>
  </p:clrMapOvr>
</p:sld>
</file>