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6b204ec1cd4d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ed5fd341234f99"/>
  </p:sldMasterIdLst>
  <p:sldIdLst>
    <p:sldId xmlns:r="http://schemas.openxmlformats.org/officeDocument/2006/relationships" id="256" r:id="R59fb10d2f890422d"/>
    <p:sldId xmlns:r="http://schemas.openxmlformats.org/officeDocument/2006/relationships" id="257" r:id="R071000906364464a"/>
    <p:sldId xmlns:r="http://schemas.openxmlformats.org/officeDocument/2006/relationships" id="258" r:id="R3e73d9e79333494f"/>
    <p:sldId xmlns:r="http://schemas.openxmlformats.org/officeDocument/2006/relationships" id="259" r:id="Rc2d105e6d0db4445"/>
    <p:sldId xmlns:r="http://schemas.openxmlformats.org/officeDocument/2006/relationships" id="260" r:id="R42be7a5d7fbf4d5d"/>
    <p:sldId xmlns:r="http://schemas.openxmlformats.org/officeDocument/2006/relationships" id="261" r:id="Rd159e56fdb3b408b"/>
    <p:sldId xmlns:r="http://schemas.openxmlformats.org/officeDocument/2006/relationships" id="262" r:id="R265722072adb41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d5fd341234f99" /><Relationship Type="http://schemas.openxmlformats.org/officeDocument/2006/relationships/slide" Target="/ppt/slides/slide1.xml" Id="R59fb10d2f890422d" /><Relationship Type="http://schemas.openxmlformats.org/officeDocument/2006/relationships/slide" Target="/ppt/slides/slide2.xml" Id="R071000906364464a" /><Relationship Type="http://schemas.openxmlformats.org/officeDocument/2006/relationships/slide" Target="/ppt/slides/slide3.xml" Id="R3e73d9e79333494f" /><Relationship Type="http://schemas.openxmlformats.org/officeDocument/2006/relationships/slide" Target="/ppt/slides/slide4.xml" Id="Rc2d105e6d0db4445" /><Relationship Type="http://schemas.openxmlformats.org/officeDocument/2006/relationships/slide" Target="/ppt/slides/slide5.xml" Id="R42be7a5d7fbf4d5d" /><Relationship Type="http://schemas.openxmlformats.org/officeDocument/2006/relationships/slide" Target="/ppt/slides/slide6.xml" Id="Rd159e56fdb3b408b" /><Relationship Type="http://schemas.openxmlformats.org/officeDocument/2006/relationships/slide" Target="/ppt/slides/slide7.xml" Id="R265722072adb41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1ea2633ae45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3cf44f8f74271" /><Relationship Type="http://schemas.openxmlformats.org/officeDocument/2006/relationships/theme" Target="/ppt/slideMasters/theme/theme1.xml" Id="R15730d1905b14d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13cf44f8f742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b503b62d94a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3d113a47347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7749be5754a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187e323ff49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30348f0e848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8c5b1d5e846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9c888e00847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INNIDIMMAN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6 384 939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33 109 767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33 726 156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vegard@havila.no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988 907 596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