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00e9bb91144c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ba182a9cf1441d"/>
  </p:sldMasterIdLst>
  <p:sldIdLst>
    <p:sldId xmlns:r="http://schemas.openxmlformats.org/officeDocument/2006/relationships" id="256" r:id="R4e85955731204c0c"/>
    <p:sldId xmlns:r="http://schemas.openxmlformats.org/officeDocument/2006/relationships" id="257" r:id="Rf374b90b5b3f4506"/>
    <p:sldId xmlns:r="http://schemas.openxmlformats.org/officeDocument/2006/relationships" id="258" r:id="R50a0e7223dc84e67"/>
    <p:sldId xmlns:r="http://schemas.openxmlformats.org/officeDocument/2006/relationships" id="259" r:id="Ra0aecfc188c7445d"/>
    <p:sldId xmlns:r="http://schemas.openxmlformats.org/officeDocument/2006/relationships" id="260" r:id="R8da97e7196f842bb"/>
    <p:sldId xmlns:r="http://schemas.openxmlformats.org/officeDocument/2006/relationships" id="261" r:id="R101bf195302a46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ba182a9cf1441d" /><Relationship Type="http://schemas.openxmlformats.org/officeDocument/2006/relationships/slide" Target="/ppt/slides/slide1.xml" Id="R4e85955731204c0c" /><Relationship Type="http://schemas.openxmlformats.org/officeDocument/2006/relationships/slide" Target="/ppt/slides/slide2.xml" Id="Rf374b90b5b3f4506" /><Relationship Type="http://schemas.openxmlformats.org/officeDocument/2006/relationships/slide" Target="/ppt/slides/slide3.xml" Id="R50a0e7223dc84e67" /><Relationship Type="http://schemas.openxmlformats.org/officeDocument/2006/relationships/slide" Target="/ppt/slides/slide4.xml" Id="Ra0aecfc188c7445d" /><Relationship Type="http://schemas.openxmlformats.org/officeDocument/2006/relationships/slide" Target="/ppt/slides/slide5.xml" Id="R8da97e7196f842bb" /><Relationship Type="http://schemas.openxmlformats.org/officeDocument/2006/relationships/slide" Target="/ppt/slides/slide6.xml" Id="R101bf195302a46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5091bbdb5b47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94ed6c6f44f5f" /><Relationship Type="http://schemas.openxmlformats.org/officeDocument/2006/relationships/theme" Target="/ppt/slideMasters/theme/theme1.xml" Id="R61b98c5f2d8b48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a94ed6c6f44f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26663937246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b25d6a9c64d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d0a9c09e944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ad002d76347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49a643da54a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f2e4bc2bc47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INNIDIMMAN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INNIDIMMAN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INNIDIMMAN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INNIDIMMAN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INNIDIMMAN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INNIDIMMAN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Mjølstadnesvegen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6092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vegard@havila.no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988 907 596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INNIDIMMAN AS</a:t>
            </a:r>
          </a:p>
        </p:txBody>
      </p:sp>
    </p:spTree>
  </p:cSld>
  <p:clrMapOvr>
    <a:masterClrMapping xmlns:a="http://schemas.openxmlformats.org/drawingml/2006/main"/>
  </p:clrMapOvr>
</p:sld>
</file>