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aac1f2a63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ea85114eb4907"/>
  </p:sldMasterIdLst>
  <p:sldIdLst>
    <p:sldId xmlns:r="http://schemas.openxmlformats.org/officeDocument/2006/relationships" id="256" r:id="Rbe6dd0fbcfd748cc"/>
    <p:sldId xmlns:r="http://schemas.openxmlformats.org/officeDocument/2006/relationships" id="257" r:id="R4b8c724d249546ca"/>
    <p:sldId xmlns:r="http://schemas.openxmlformats.org/officeDocument/2006/relationships" id="258" r:id="R89c6e24b679247f9"/>
    <p:sldId xmlns:r="http://schemas.openxmlformats.org/officeDocument/2006/relationships" id="259" r:id="R4b481082ec0041b3"/>
    <p:sldId xmlns:r="http://schemas.openxmlformats.org/officeDocument/2006/relationships" id="260" r:id="Rf8ecf3c9b9f74ec5"/>
    <p:sldId xmlns:r="http://schemas.openxmlformats.org/officeDocument/2006/relationships" id="261" r:id="R4a8c34f5534d43e5"/>
    <p:sldId xmlns:r="http://schemas.openxmlformats.org/officeDocument/2006/relationships" id="262" r:id="Rf1becd34d253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ea85114eb4907" /><Relationship Type="http://schemas.openxmlformats.org/officeDocument/2006/relationships/slide" Target="/ppt/slides/slide1.xml" Id="Rbe6dd0fbcfd748cc" /><Relationship Type="http://schemas.openxmlformats.org/officeDocument/2006/relationships/slide" Target="/ppt/slides/slide2.xml" Id="R4b8c724d249546ca" /><Relationship Type="http://schemas.openxmlformats.org/officeDocument/2006/relationships/slide" Target="/ppt/slides/slide3.xml" Id="R89c6e24b679247f9" /><Relationship Type="http://schemas.openxmlformats.org/officeDocument/2006/relationships/slide" Target="/ppt/slides/slide4.xml" Id="R4b481082ec0041b3" /><Relationship Type="http://schemas.openxmlformats.org/officeDocument/2006/relationships/slide" Target="/ppt/slides/slide5.xml" Id="Rf8ecf3c9b9f74ec5" /><Relationship Type="http://schemas.openxmlformats.org/officeDocument/2006/relationships/slide" Target="/ppt/slides/slide6.xml" Id="R4a8c34f5534d43e5" /><Relationship Type="http://schemas.openxmlformats.org/officeDocument/2006/relationships/slide" Target="/ppt/slides/slide7.xml" Id="Rf1becd34d253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646751d77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bcc8b0cd449d" /><Relationship Type="http://schemas.openxmlformats.org/officeDocument/2006/relationships/theme" Target="/ppt/slideMasters/theme/theme1.xml" Id="Rf31389f42fef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2bcc8b0cd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7063d48c4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a22d0cd8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c397d3d5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44d33594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14c3a5501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3b3a8c4d0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1a8be95a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