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9fc0c2e57043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9cfe9ebe474821"/>
  </p:sldMasterIdLst>
  <p:sldIdLst>
    <p:sldId xmlns:r="http://schemas.openxmlformats.org/officeDocument/2006/relationships" id="256" r:id="R6a7ad9264dde41a5"/>
    <p:sldId xmlns:r="http://schemas.openxmlformats.org/officeDocument/2006/relationships" id="257" r:id="R38a31be9bcdc4c4b"/>
    <p:sldId xmlns:r="http://schemas.openxmlformats.org/officeDocument/2006/relationships" id="258" r:id="R6f08c2af20f54f77"/>
    <p:sldId xmlns:r="http://schemas.openxmlformats.org/officeDocument/2006/relationships" id="259" r:id="R5a47e4176cde4a8a"/>
    <p:sldId xmlns:r="http://schemas.openxmlformats.org/officeDocument/2006/relationships" id="260" r:id="R80897051647e45fd"/>
    <p:sldId xmlns:r="http://schemas.openxmlformats.org/officeDocument/2006/relationships" id="261" r:id="R41a0fef684934f9f"/>
    <p:sldId xmlns:r="http://schemas.openxmlformats.org/officeDocument/2006/relationships" id="262" r:id="Rcad41e4c5fe64b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cfe9ebe474821" /><Relationship Type="http://schemas.openxmlformats.org/officeDocument/2006/relationships/slide" Target="/ppt/slides/slide1.xml" Id="R6a7ad9264dde41a5" /><Relationship Type="http://schemas.openxmlformats.org/officeDocument/2006/relationships/slide" Target="/ppt/slides/slide2.xml" Id="R38a31be9bcdc4c4b" /><Relationship Type="http://schemas.openxmlformats.org/officeDocument/2006/relationships/slide" Target="/ppt/slides/slide3.xml" Id="R6f08c2af20f54f77" /><Relationship Type="http://schemas.openxmlformats.org/officeDocument/2006/relationships/slide" Target="/ppt/slides/slide4.xml" Id="R5a47e4176cde4a8a" /><Relationship Type="http://schemas.openxmlformats.org/officeDocument/2006/relationships/slide" Target="/ppt/slides/slide5.xml" Id="R80897051647e45fd" /><Relationship Type="http://schemas.openxmlformats.org/officeDocument/2006/relationships/slide" Target="/ppt/slides/slide6.xml" Id="R41a0fef684934f9f" /><Relationship Type="http://schemas.openxmlformats.org/officeDocument/2006/relationships/slide" Target="/ppt/slides/slide7.xml" Id="Rcad41e4c5fe64b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f2d1d100f45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4bc5638844e35" /><Relationship Type="http://schemas.openxmlformats.org/officeDocument/2006/relationships/theme" Target="/ppt/slideMasters/theme/theme1.xml" Id="Rd07ab681eddd41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d4bc5638844e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959dce3c943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c9ef92fe745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943a309874d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f07e2280f43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dd274d0bb44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701f137e64b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984737eae45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4 712 095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144 825 826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156 037 999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HOKHOLT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HOKHOLT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Vingolfveien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988 899 178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