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f7b9c478e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b1a791e0ae4c9d"/>
  </p:sldMasterIdLst>
  <p:sldIdLst>
    <p:sldId xmlns:r="http://schemas.openxmlformats.org/officeDocument/2006/relationships" id="256" r:id="R22ffa4f463474861"/>
    <p:sldId xmlns:r="http://schemas.openxmlformats.org/officeDocument/2006/relationships" id="257" r:id="R42aee1babea84947"/>
    <p:sldId xmlns:r="http://schemas.openxmlformats.org/officeDocument/2006/relationships" id="258" r:id="Rdbee461f42034568"/>
    <p:sldId xmlns:r="http://schemas.openxmlformats.org/officeDocument/2006/relationships" id="259" r:id="R60f60ad07e3741fa"/>
    <p:sldId xmlns:r="http://schemas.openxmlformats.org/officeDocument/2006/relationships" id="260" r:id="Rb2348f19b73a4c7c"/>
    <p:sldId xmlns:r="http://schemas.openxmlformats.org/officeDocument/2006/relationships" id="261" r:id="R2763b47a7c9e4635"/>
    <p:sldId xmlns:r="http://schemas.openxmlformats.org/officeDocument/2006/relationships" id="262" r:id="Rf0ad6eb67a44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1a791e0ae4c9d" /><Relationship Type="http://schemas.openxmlformats.org/officeDocument/2006/relationships/slide" Target="/ppt/slides/slide1.xml" Id="R22ffa4f463474861" /><Relationship Type="http://schemas.openxmlformats.org/officeDocument/2006/relationships/slide" Target="/ppt/slides/slide2.xml" Id="R42aee1babea84947" /><Relationship Type="http://schemas.openxmlformats.org/officeDocument/2006/relationships/slide" Target="/ppt/slides/slide3.xml" Id="Rdbee461f42034568" /><Relationship Type="http://schemas.openxmlformats.org/officeDocument/2006/relationships/slide" Target="/ppt/slides/slide4.xml" Id="R60f60ad07e3741fa" /><Relationship Type="http://schemas.openxmlformats.org/officeDocument/2006/relationships/slide" Target="/ppt/slides/slide5.xml" Id="Rb2348f19b73a4c7c" /><Relationship Type="http://schemas.openxmlformats.org/officeDocument/2006/relationships/slide" Target="/ppt/slides/slide6.xml" Id="R2763b47a7c9e4635" /><Relationship Type="http://schemas.openxmlformats.org/officeDocument/2006/relationships/slide" Target="/ppt/slides/slide7.xml" Id="Rf0ad6eb67a44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cb893a3ae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cb97fc1424857" /><Relationship Type="http://schemas.openxmlformats.org/officeDocument/2006/relationships/theme" Target="/ppt/slideMasters/theme/theme1.xml" Id="R93243588f722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cb97fc142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703427508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6994c4cca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f7d867be4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e5c23fde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70a1e5c334a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826eb803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5109dbc0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