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ac58d4479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8c7c79f884995"/>
  </p:sldMasterIdLst>
  <p:sldIdLst>
    <p:sldId xmlns:r="http://schemas.openxmlformats.org/officeDocument/2006/relationships" id="256" r:id="R3c318b1173a3498e"/>
    <p:sldId xmlns:r="http://schemas.openxmlformats.org/officeDocument/2006/relationships" id="257" r:id="R88df3e45ea9c4170"/>
    <p:sldId xmlns:r="http://schemas.openxmlformats.org/officeDocument/2006/relationships" id="258" r:id="Rc94b6d08eadb4acb"/>
    <p:sldId xmlns:r="http://schemas.openxmlformats.org/officeDocument/2006/relationships" id="259" r:id="Re5387217ed204032"/>
    <p:sldId xmlns:r="http://schemas.openxmlformats.org/officeDocument/2006/relationships" id="260" r:id="R98760d111ed94bbe"/>
    <p:sldId xmlns:r="http://schemas.openxmlformats.org/officeDocument/2006/relationships" id="261" r:id="Rcf08b229fc2a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8c7c79f884995" /><Relationship Type="http://schemas.openxmlformats.org/officeDocument/2006/relationships/slide" Target="/ppt/slides/slide1.xml" Id="R3c318b1173a3498e" /><Relationship Type="http://schemas.openxmlformats.org/officeDocument/2006/relationships/slide" Target="/ppt/slides/slide2.xml" Id="R88df3e45ea9c4170" /><Relationship Type="http://schemas.openxmlformats.org/officeDocument/2006/relationships/slide" Target="/ppt/slides/slide3.xml" Id="Rc94b6d08eadb4acb" /><Relationship Type="http://schemas.openxmlformats.org/officeDocument/2006/relationships/slide" Target="/ppt/slides/slide4.xml" Id="Re5387217ed204032" /><Relationship Type="http://schemas.openxmlformats.org/officeDocument/2006/relationships/slide" Target="/ppt/slides/slide5.xml" Id="R98760d111ed94bbe" /><Relationship Type="http://schemas.openxmlformats.org/officeDocument/2006/relationships/slide" Target="/ppt/slides/slide6.xml" Id="Rcf08b229fc2a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fe06fe33f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f4477c4394ac0" /><Relationship Type="http://schemas.openxmlformats.org/officeDocument/2006/relationships/theme" Target="/ppt/slideMasters/theme/theme1.xml" Id="R9745a9494b35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f4477c439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c6eda760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20d8040e145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5d8a3769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52c7c999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2433df98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23ad8a2c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