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5b59e736d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d09b0c9eb4a50"/>
  </p:sldMasterIdLst>
  <p:sldIdLst>
    <p:sldId xmlns:r="http://schemas.openxmlformats.org/officeDocument/2006/relationships" id="256" r:id="R04abc34c784d427f"/>
    <p:sldId xmlns:r="http://schemas.openxmlformats.org/officeDocument/2006/relationships" id="257" r:id="R9c860699b8164424"/>
    <p:sldId xmlns:r="http://schemas.openxmlformats.org/officeDocument/2006/relationships" id="258" r:id="R8d05963828f84147"/>
    <p:sldId xmlns:r="http://schemas.openxmlformats.org/officeDocument/2006/relationships" id="259" r:id="Rfa0df06662434a5c"/>
    <p:sldId xmlns:r="http://schemas.openxmlformats.org/officeDocument/2006/relationships" id="260" r:id="Rf35b1d75fbb54850"/>
    <p:sldId xmlns:r="http://schemas.openxmlformats.org/officeDocument/2006/relationships" id="261" r:id="Ref63414e4fad49f1"/>
    <p:sldId xmlns:r="http://schemas.openxmlformats.org/officeDocument/2006/relationships" id="262" r:id="Reeabc2cbe8fd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d09b0c9eb4a50" /><Relationship Type="http://schemas.openxmlformats.org/officeDocument/2006/relationships/slide" Target="/ppt/slides/slide1.xml" Id="R04abc34c784d427f" /><Relationship Type="http://schemas.openxmlformats.org/officeDocument/2006/relationships/slide" Target="/ppt/slides/slide2.xml" Id="R9c860699b8164424" /><Relationship Type="http://schemas.openxmlformats.org/officeDocument/2006/relationships/slide" Target="/ppt/slides/slide3.xml" Id="R8d05963828f84147" /><Relationship Type="http://schemas.openxmlformats.org/officeDocument/2006/relationships/slide" Target="/ppt/slides/slide4.xml" Id="Rfa0df06662434a5c" /><Relationship Type="http://schemas.openxmlformats.org/officeDocument/2006/relationships/slide" Target="/ppt/slides/slide5.xml" Id="Rf35b1d75fbb54850" /><Relationship Type="http://schemas.openxmlformats.org/officeDocument/2006/relationships/slide" Target="/ppt/slides/slide6.xml" Id="Ref63414e4fad49f1" /><Relationship Type="http://schemas.openxmlformats.org/officeDocument/2006/relationships/slide" Target="/ppt/slides/slide7.xml" Id="Reeabc2cbe8fd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391b09bbf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96dd4b52412e" /><Relationship Type="http://schemas.openxmlformats.org/officeDocument/2006/relationships/theme" Target="/ppt/slideMasters/theme/theme1.xml" Id="R6ef5fd1920c0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e96dd4b5241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440aba72a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b501dfb1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5e73f5f52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fc438e3c45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311611bbc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78223245e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540c691f9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INVEST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JEPPESEN ALF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