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9d1a54d08242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d7585ea3214708"/>
  </p:sldMasterIdLst>
  <p:sldIdLst>
    <p:sldId xmlns:r="http://schemas.openxmlformats.org/officeDocument/2006/relationships" id="256" r:id="R2e25659a73654719"/>
    <p:sldId xmlns:r="http://schemas.openxmlformats.org/officeDocument/2006/relationships" id="257" r:id="R7d479a7f85b44fc8"/>
    <p:sldId xmlns:r="http://schemas.openxmlformats.org/officeDocument/2006/relationships" id="258" r:id="R4fee09c91ba84935"/>
    <p:sldId xmlns:r="http://schemas.openxmlformats.org/officeDocument/2006/relationships" id="259" r:id="Rc8f5a94e70e74b2d"/>
    <p:sldId xmlns:r="http://schemas.openxmlformats.org/officeDocument/2006/relationships" id="260" r:id="Ra9cc2d8e6c67495d"/>
    <p:sldId xmlns:r="http://schemas.openxmlformats.org/officeDocument/2006/relationships" id="261" r:id="Re0e57ae02b5b4b33"/>
    <p:sldId xmlns:r="http://schemas.openxmlformats.org/officeDocument/2006/relationships" id="262" r:id="R040aa0ec37c64f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7585ea3214708" /><Relationship Type="http://schemas.openxmlformats.org/officeDocument/2006/relationships/slide" Target="/ppt/slides/slide1.xml" Id="R2e25659a73654719" /><Relationship Type="http://schemas.openxmlformats.org/officeDocument/2006/relationships/slide" Target="/ppt/slides/slide2.xml" Id="R7d479a7f85b44fc8" /><Relationship Type="http://schemas.openxmlformats.org/officeDocument/2006/relationships/slide" Target="/ppt/slides/slide3.xml" Id="R4fee09c91ba84935" /><Relationship Type="http://schemas.openxmlformats.org/officeDocument/2006/relationships/slide" Target="/ppt/slides/slide4.xml" Id="Rc8f5a94e70e74b2d" /><Relationship Type="http://schemas.openxmlformats.org/officeDocument/2006/relationships/slide" Target="/ppt/slides/slide5.xml" Id="Ra9cc2d8e6c67495d" /><Relationship Type="http://schemas.openxmlformats.org/officeDocument/2006/relationships/slide" Target="/ppt/slides/slide6.xml" Id="Re0e57ae02b5b4b33" /><Relationship Type="http://schemas.openxmlformats.org/officeDocument/2006/relationships/slide" Target="/ppt/slides/slide7.xml" Id="R040aa0ec37c64f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268b2885f47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2a11579634110" /><Relationship Type="http://schemas.openxmlformats.org/officeDocument/2006/relationships/theme" Target="/ppt/slideMasters/theme/theme1.xml" Id="R15056c784e1d40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22a115796341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bb15604334b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fb98eb88e41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58001dc714c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26dfc300544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f343b29d046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bd5f3263e49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85609470942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HILEX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HILEX FINANS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−433 606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12 319 410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71 588 366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77 125 362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 ALEXANDER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 HILDEGUNN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 VIDAR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Julsborg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7607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burmo@bygginvest.no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988 895 393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