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f624c8a7c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ab8ebe9074393"/>
  </p:sldMasterIdLst>
  <p:sldIdLst>
    <p:sldId xmlns:r="http://schemas.openxmlformats.org/officeDocument/2006/relationships" id="256" r:id="R3d88db0750b8481b"/>
    <p:sldId xmlns:r="http://schemas.openxmlformats.org/officeDocument/2006/relationships" id="257" r:id="R4c523781d84a403d"/>
    <p:sldId xmlns:r="http://schemas.openxmlformats.org/officeDocument/2006/relationships" id="258" r:id="Rdeb8a397c28f4dc3"/>
    <p:sldId xmlns:r="http://schemas.openxmlformats.org/officeDocument/2006/relationships" id="259" r:id="Rfa304ac1889c4b8c"/>
    <p:sldId xmlns:r="http://schemas.openxmlformats.org/officeDocument/2006/relationships" id="260" r:id="Ra11091fcb54d4d64"/>
    <p:sldId xmlns:r="http://schemas.openxmlformats.org/officeDocument/2006/relationships" id="261" r:id="Rb32934fb6d1640d7"/>
    <p:sldId xmlns:r="http://schemas.openxmlformats.org/officeDocument/2006/relationships" id="262" r:id="R9930706bc47d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ab8ebe9074393" /><Relationship Type="http://schemas.openxmlformats.org/officeDocument/2006/relationships/slide" Target="/ppt/slides/slide1.xml" Id="R3d88db0750b8481b" /><Relationship Type="http://schemas.openxmlformats.org/officeDocument/2006/relationships/slide" Target="/ppt/slides/slide2.xml" Id="R4c523781d84a403d" /><Relationship Type="http://schemas.openxmlformats.org/officeDocument/2006/relationships/slide" Target="/ppt/slides/slide3.xml" Id="Rdeb8a397c28f4dc3" /><Relationship Type="http://schemas.openxmlformats.org/officeDocument/2006/relationships/slide" Target="/ppt/slides/slide4.xml" Id="Rfa304ac1889c4b8c" /><Relationship Type="http://schemas.openxmlformats.org/officeDocument/2006/relationships/slide" Target="/ppt/slides/slide5.xml" Id="Ra11091fcb54d4d64" /><Relationship Type="http://schemas.openxmlformats.org/officeDocument/2006/relationships/slide" Target="/ppt/slides/slide6.xml" Id="Rb32934fb6d1640d7" /><Relationship Type="http://schemas.openxmlformats.org/officeDocument/2006/relationships/slide" Target="/ppt/slides/slide7.xml" Id="R9930706bc47d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f8985ccdd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50056328b477a" /><Relationship Type="http://schemas.openxmlformats.org/officeDocument/2006/relationships/theme" Target="/ppt/slideMasters/theme/theme1.xml" Id="Ra2561ce1fac5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50056328b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b06005403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0109d577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dd6717371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5285a3c3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96cf7e4a4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a029319c043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0f93afaf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11 792 921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12 037 235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