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7cffb0f5d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d877a3d1c4732"/>
  </p:sldMasterIdLst>
  <p:sldIdLst>
    <p:sldId xmlns:r="http://schemas.openxmlformats.org/officeDocument/2006/relationships" id="256" r:id="R57ede012e1164a91"/>
    <p:sldId xmlns:r="http://schemas.openxmlformats.org/officeDocument/2006/relationships" id="257" r:id="Rf58001be5ed741fd"/>
    <p:sldId xmlns:r="http://schemas.openxmlformats.org/officeDocument/2006/relationships" id="258" r:id="R41c77b99527043bb"/>
    <p:sldId xmlns:r="http://schemas.openxmlformats.org/officeDocument/2006/relationships" id="259" r:id="R63a1d32f702d4480"/>
    <p:sldId xmlns:r="http://schemas.openxmlformats.org/officeDocument/2006/relationships" id="260" r:id="R921bbae389b4419e"/>
    <p:sldId xmlns:r="http://schemas.openxmlformats.org/officeDocument/2006/relationships" id="261" r:id="Rf1d404fcaad044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d877a3d1c4732" /><Relationship Type="http://schemas.openxmlformats.org/officeDocument/2006/relationships/slide" Target="/ppt/slides/slide1.xml" Id="R57ede012e1164a91" /><Relationship Type="http://schemas.openxmlformats.org/officeDocument/2006/relationships/slide" Target="/ppt/slides/slide2.xml" Id="Rf58001be5ed741fd" /><Relationship Type="http://schemas.openxmlformats.org/officeDocument/2006/relationships/slide" Target="/ppt/slides/slide3.xml" Id="R41c77b99527043bb" /><Relationship Type="http://schemas.openxmlformats.org/officeDocument/2006/relationships/slide" Target="/ppt/slides/slide4.xml" Id="R63a1d32f702d4480" /><Relationship Type="http://schemas.openxmlformats.org/officeDocument/2006/relationships/slide" Target="/ppt/slides/slide5.xml" Id="R921bbae389b4419e" /><Relationship Type="http://schemas.openxmlformats.org/officeDocument/2006/relationships/slide" Target="/ppt/slides/slide6.xml" Id="Rf1d404fcaad044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e1f176afc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10927f9d486f" /><Relationship Type="http://schemas.openxmlformats.org/officeDocument/2006/relationships/theme" Target="/ppt/slideMasters/theme/theme1.xml" Id="R1396fe182d2d4f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010927f9d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1aaf7b21c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648af352e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f2a7574c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e4bd8703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87702801c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1df9ad440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INVEST AS</a:t>
            </a:r>
          </a:p>
        </p:txBody>
      </p:sp>
    </p:spTree>
  </p:cSld>
  <p:clrMapOvr>
    <a:masterClrMapping xmlns:a="http://schemas.openxmlformats.org/drawingml/2006/main"/>
  </p:clrMapOvr>
</p:sld>
</file>