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c0cbbe810044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0f74c35370417a"/>
  </p:sldMasterIdLst>
  <p:sldIdLst>
    <p:sldId xmlns:r="http://schemas.openxmlformats.org/officeDocument/2006/relationships" id="256" r:id="R45de908f44604b5b"/>
    <p:sldId xmlns:r="http://schemas.openxmlformats.org/officeDocument/2006/relationships" id="257" r:id="R0f198ea0e55f4623"/>
    <p:sldId xmlns:r="http://schemas.openxmlformats.org/officeDocument/2006/relationships" id="258" r:id="R5c315c7e0465452f"/>
    <p:sldId xmlns:r="http://schemas.openxmlformats.org/officeDocument/2006/relationships" id="259" r:id="Rbed66df764264a26"/>
    <p:sldId xmlns:r="http://schemas.openxmlformats.org/officeDocument/2006/relationships" id="260" r:id="R7221c18d1a5d431d"/>
    <p:sldId xmlns:r="http://schemas.openxmlformats.org/officeDocument/2006/relationships" id="261" r:id="R0743b39c196f403c"/>
    <p:sldId xmlns:r="http://schemas.openxmlformats.org/officeDocument/2006/relationships" id="262" r:id="R8207fd6b97a740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f74c35370417a" /><Relationship Type="http://schemas.openxmlformats.org/officeDocument/2006/relationships/slide" Target="/ppt/slides/slide1.xml" Id="R45de908f44604b5b" /><Relationship Type="http://schemas.openxmlformats.org/officeDocument/2006/relationships/slide" Target="/ppt/slides/slide2.xml" Id="R0f198ea0e55f4623" /><Relationship Type="http://schemas.openxmlformats.org/officeDocument/2006/relationships/slide" Target="/ppt/slides/slide3.xml" Id="R5c315c7e0465452f" /><Relationship Type="http://schemas.openxmlformats.org/officeDocument/2006/relationships/slide" Target="/ppt/slides/slide4.xml" Id="Rbed66df764264a26" /><Relationship Type="http://schemas.openxmlformats.org/officeDocument/2006/relationships/slide" Target="/ppt/slides/slide5.xml" Id="R7221c18d1a5d431d" /><Relationship Type="http://schemas.openxmlformats.org/officeDocument/2006/relationships/slide" Target="/ppt/slides/slide6.xml" Id="R0743b39c196f403c" /><Relationship Type="http://schemas.openxmlformats.org/officeDocument/2006/relationships/slide" Target="/ppt/slides/slide7.xml" Id="R8207fd6b97a740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9df0a2a914a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140e2ac8f4760" /><Relationship Type="http://schemas.openxmlformats.org/officeDocument/2006/relationships/theme" Target="/ppt/slideMasters/theme/theme1.xml" Id="Rc412fe412a2743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d140e2ac8f47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3fe9b7a3745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2a0fdc94f49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93dad169647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33added7344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4660c7ad44c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2c81dc01b4d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820e57bd34e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DATSUR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ble etablert [år] og holder til i Sponvika.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7 897 897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8 975 937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Korterødveien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1794 Sponvika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988 879 738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DATSUR AS</a:t>
            </a:r>
          </a:p>
        </p:txBody>
      </p:sp>
    </p:spTree>
  </p:cSld>
  <p:clrMapOvr>
    <a:masterClrMapping xmlns:a="http://schemas.openxmlformats.org/drawingml/2006/main"/>
  </p:clrMapOvr>
</p:sld>
</file>