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c34182421247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1d2df4b1dd4bac"/>
  </p:sldMasterIdLst>
  <p:sldIdLst>
    <p:sldId xmlns:r="http://schemas.openxmlformats.org/officeDocument/2006/relationships" id="256" r:id="R76f02a752c3f46de"/>
    <p:sldId xmlns:r="http://schemas.openxmlformats.org/officeDocument/2006/relationships" id="257" r:id="R00ca3e8a081a489c"/>
    <p:sldId xmlns:r="http://schemas.openxmlformats.org/officeDocument/2006/relationships" id="258" r:id="R9e7f65a807054bbf"/>
    <p:sldId xmlns:r="http://schemas.openxmlformats.org/officeDocument/2006/relationships" id="259" r:id="Rceef9cf17a284711"/>
    <p:sldId xmlns:r="http://schemas.openxmlformats.org/officeDocument/2006/relationships" id="260" r:id="Rea42ed8c0b254ca8"/>
    <p:sldId xmlns:r="http://schemas.openxmlformats.org/officeDocument/2006/relationships" id="261" r:id="R155b6ed6a1b34d03"/>
    <p:sldId xmlns:r="http://schemas.openxmlformats.org/officeDocument/2006/relationships" id="262" r:id="Re98cd3faef6440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1d2df4b1dd4bac" /><Relationship Type="http://schemas.openxmlformats.org/officeDocument/2006/relationships/slide" Target="/ppt/slides/slide1.xml" Id="R76f02a752c3f46de" /><Relationship Type="http://schemas.openxmlformats.org/officeDocument/2006/relationships/slide" Target="/ppt/slides/slide2.xml" Id="R00ca3e8a081a489c" /><Relationship Type="http://schemas.openxmlformats.org/officeDocument/2006/relationships/slide" Target="/ppt/slides/slide3.xml" Id="R9e7f65a807054bbf" /><Relationship Type="http://schemas.openxmlformats.org/officeDocument/2006/relationships/slide" Target="/ppt/slides/slide4.xml" Id="Rceef9cf17a284711" /><Relationship Type="http://schemas.openxmlformats.org/officeDocument/2006/relationships/slide" Target="/ppt/slides/slide5.xml" Id="Rea42ed8c0b254ca8" /><Relationship Type="http://schemas.openxmlformats.org/officeDocument/2006/relationships/slide" Target="/ppt/slides/slide6.xml" Id="R155b6ed6a1b34d03" /><Relationship Type="http://schemas.openxmlformats.org/officeDocument/2006/relationships/slide" Target="/ppt/slides/slide7.xml" Id="Re98cd3faef6440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b91a543cf44d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c56bcf8d444781" /><Relationship Type="http://schemas.openxmlformats.org/officeDocument/2006/relationships/theme" Target="/ppt/slideMasters/theme/theme1.xml" Id="Rf5a12e51e5804f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c56bcf8d4447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e0b06560c843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3bb2cf4c2b47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0814f4344142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7f82bebaef45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c65434aeec42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bf92ab8d964c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185e785eaa4b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HMK KAPITAL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HMK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HMK KAPITAL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HMK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HMK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HMK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158 263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4 478 191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32 114 481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33 614 222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HMK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HOWARD WILBERG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HMK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Howard Wilberg, Rishagen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4321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95 18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988 879 614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HMK KAPITAL AS</a:t>
            </a:r>
          </a:p>
        </p:txBody>
      </p:sp>
    </p:spTree>
  </p:cSld>
  <p:clrMapOvr>
    <a:masterClrMapping xmlns:a="http://schemas.openxmlformats.org/drawingml/2006/main"/>
  </p:clrMapOvr>
</p:sld>
</file>