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56cbe998049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aef033e264eee"/>
  </p:sldMasterIdLst>
  <p:sldIdLst>
    <p:sldId xmlns:r="http://schemas.openxmlformats.org/officeDocument/2006/relationships" id="256" r:id="R7b2082489d1f49a3"/>
    <p:sldId xmlns:r="http://schemas.openxmlformats.org/officeDocument/2006/relationships" id="257" r:id="Rc582eddeaa9d49d9"/>
    <p:sldId xmlns:r="http://schemas.openxmlformats.org/officeDocument/2006/relationships" id="258" r:id="R97d90c23fcbf4083"/>
    <p:sldId xmlns:r="http://schemas.openxmlformats.org/officeDocument/2006/relationships" id="259" r:id="R3eb879f6c8ed4f44"/>
    <p:sldId xmlns:r="http://schemas.openxmlformats.org/officeDocument/2006/relationships" id="260" r:id="Rfa79b64777eb46c3"/>
    <p:sldId xmlns:r="http://schemas.openxmlformats.org/officeDocument/2006/relationships" id="261" r:id="Rc0bc45a0733143f7"/>
    <p:sldId xmlns:r="http://schemas.openxmlformats.org/officeDocument/2006/relationships" id="262" r:id="R49b2f77a6490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aef033e264eee" /><Relationship Type="http://schemas.openxmlformats.org/officeDocument/2006/relationships/slide" Target="/ppt/slides/slide1.xml" Id="R7b2082489d1f49a3" /><Relationship Type="http://schemas.openxmlformats.org/officeDocument/2006/relationships/slide" Target="/ppt/slides/slide2.xml" Id="Rc582eddeaa9d49d9" /><Relationship Type="http://schemas.openxmlformats.org/officeDocument/2006/relationships/slide" Target="/ppt/slides/slide3.xml" Id="R97d90c23fcbf4083" /><Relationship Type="http://schemas.openxmlformats.org/officeDocument/2006/relationships/slide" Target="/ppt/slides/slide4.xml" Id="R3eb879f6c8ed4f44" /><Relationship Type="http://schemas.openxmlformats.org/officeDocument/2006/relationships/slide" Target="/ppt/slides/slide5.xml" Id="Rfa79b64777eb46c3" /><Relationship Type="http://schemas.openxmlformats.org/officeDocument/2006/relationships/slide" Target="/ppt/slides/slide6.xml" Id="Rc0bc45a0733143f7" /><Relationship Type="http://schemas.openxmlformats.org/officeDocument/2006/relationships/slide" Target="/ppt/slides/slide7.xml" Id="R49b2f77a6490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fb8de9f99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0caf82dd447dd" /><Relationship Type="http://schemas.openxmlformats.org/officeDocument/2006/relationships/theme" Target="/ppt/slideMasters/theme/theme1.xml" Id="R625286b369b7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0caf82dd4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ed9a50815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511157f204d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d86eb3606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e00323455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801d7183843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860a5f5e141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ef3322ef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INDIANNA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INDIANNA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38 716 484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ROGER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42 85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rogermort@start.no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988 870 161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