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890ffcba2d42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8113cb00544ad0"/>
  </p:sldMasterIdLst>
  <p:sldIdLst>
    <p:sldId xmlns:r="http://schemas.openxmlformats.org/officeDocument/2006/relationships" id="256" r:id="R4c9fd09092824bcc"/>
    <p:sldId xmlns:r="http://schemas.openxmlformats.org/officeDocument/2006/relationships" id="257" r:id="R26c660e960794877"/>
    <p:sldId xmlns:r="http://schemas.openxmlformats.org/officeDocument/2006/relationships" id="258" r:id="R9e569ad0ef504e0d"/>
    <p:sldId xmlns:r="http://schemas.openxmlformats.org/officeDocument/2006/relationships" id="259" r:id="R9042990acb4745e6"/>
    <p:sldId xmlns:r="http://schemas.openxmlformats.org/officeDocument/2006/relationships" id="260" r:id="Rb4eaf336858947db"/>
    <p:sldId xmlns:r="http://schemas.openxmlformats.org/officeDocument/2006/relationships" id="261" r:id="R56334933c13645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113cb00544ad0" /><Relationship Type="http://schemas.openxmlformats.org/officeDocument/2006/relationships/slide" Target="/ppt/slides/slide1.xml" Id="R4c9fd09092824bcc" /><Relationship Type="http://schemas.openxmlformats.org/officeDocument/2006/relationships/slide" Target="/ppt/slides/slide2.xml" Id="R26c660e960794877" /><Relationship Type="http://schemas.openxmlformats.org/officeDocument/2006/relationships/slide" Target="/ppt/slides/slide3.xml" Id="R9e569ad0ef504e0d" /><Relationship Type="http://schemas.openxmlformats.org/officeDocument/2006/relationships/slide" Target="/ppt/slides/slide4.xml" Id="R9042990acb4745e6" /><Relationship Type="http://schemas.openxmlformats.org/officeDocument/2006/relationships/slide" Target="/ppt/slides/slide5.xml" Id="Rb4eaf336858947db" /><Relationship Type="http://schemas.openxmlformats.org/officeDocument/2006/relationships/slide" Target="/ppt/slides/slide6.xml" Id="R56334933c13645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0913e52164e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b5ee2563f44d8" /><Relationship Type="http://schemas.openxmlformats.org/officeDocument/2006/relationships/theme" Target="/ppt/slideMasters/theme/theme1.xml" Id="Ra1a9e1d7652347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5b5ee2563f44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ba4d22aa844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cc99a6c914f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2f049d19542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d21ab415540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498dcb6fa44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e3a0ebf7942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INDIANNA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INDIANNA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INDIANNA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INDIANNA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INDIANNA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INDIANNA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42 85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rogermort@start.no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988 870 161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INDIANNA INVEST AS</a:t>
            </a:r>
          </a:p>
        </p:txBody>
      </p:sp>
    </p:spTree>
  </p:cSld>
  <p:clrMapOvr>
    <a:masterClrMapping xmlns:a="http://schemas.openxmlformats.org/drawingml/2006/main"/>
  </p:clrMapOvr>
</p:sld>
</file>