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bebcc7ea743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b9e7f161d46bd"/>
  </p:sldMasterIdLst>
  <p:sldIdLst>
    <p:sldId xmlns:r="http://schemas.openxmlformats.org/officeDocument/2006/relationships" id="256" r:id="R0a6dcb4685c54c8c"/>
    <p:sldId xmlns:r="http://schemas.openxmlformats.org/officeDocument/2006/relationships" id="257" r:id="Re59fab9133034c8f"/>
    <p:sldId xmlns:r="http://schemas.openxmlformats.org/officeDocument/2006/relationships" id="258" r:id="R2b84fc502d5a45aa"/>
    <p:sldId xmlns:r="http://schemas.openxmlformats.org/officeDocument/2006/relationships" id="259" r:id="R0130027d1ad141cf"/>
    <p:sldId xmlns:r="http://schemas.openxmlformats.org/officeDocument/2006/relationships" id="260" r:id="R9d2d61cbc6c7458c"/>
    <p:sldId xmlns:r="http://schemas.openxmlformats.org/officeDocument/2006/relationships" id="261" r:id="Rfbc61d1b1d624805"/>
    <p:sldId xmlns:r="http://schemas.openxmlformats.org/officeDocument/2006/relationships" id="262" r:id="R6ad5dc01ffcd4b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b9e7f161d46bd" /><Relationship Type="http://schemas.openxmlformats.org/officeDocument/2006/relationships/slide" Target="/ppt/slides/slide1.xml" Id="R0a6dcb4685c54c8c" /><Relationship Type="http://schemas.openxmlformats.org/officeDocument/2006/relationships/slide" Target="/ppt/slides/slide2.xml" Id="Re59fab9133034c8f" /><Relationship Type="http://schemas.openxmlformats.org/officeDocument/2006/relationships/slide" Target="/ppt/slides/slide3.xml" Id="R2b84fc502d5a45aa" /><Relationship Type="http://schemas.openxmlformats.org/officeDocument/2006/relationships/slide" Target="/ppt/slides/slide4.xml" Id="R0130027d1ad141cf" /><Relationship Type="http://schemas.openxmlformats.org/officeDocument/2006/relationships/slide" Target="/ppt/slides/slide5.xml" Id="R9d2d61cbc6c7458c" /><Relationship Type="http://schemas.openxmlformats.org/officeDocument/2006/relationships/slide" Target="/ppt/slides/slide6.xml" Id="Rfbc61d1b1d624805" /><Relationship Type="http://schemas.openxmlformats.org/officeDocument/2006/relationships/slide" Target="/ppt/slides/slide7.xml" Id="R6ad5dc01ffcd4b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c265f7784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e223f3b2e4604" /><Relationship Type="http://schemas.openxmlformats.org/officeDocument/2006/relationships/theme" Target="/ppt/slideMasters/theme/theme1.xml" Id="R8de9caa4f2154e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e223f3b2e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72c877675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c83d62b174b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116b5d75741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ea74594124f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b360c60f749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1f0225c694f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c94425dcd4a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15 506 463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16 123 592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LIABØ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