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5ffc47141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1657a076445ec"/>
  </p:sldMasterIdLst>
  <p:sldIdLst>
    <p:sldId xmlns:r="http://schemas.openxmlformats.org/officeDocument/2006/relationships" id="256" r:id="R7f02a3fdfba1496d"/>
    <p:sldId xmlns:r="http://schemas.openxmlformats.org/officeDocument/2006/relationships" id="257" r:id="Rd202011f1b824af5"/>
    <p:sldId xmlns:r="http://schemas.openxmlformats.org/officeDocument/2006/relationships" id="258" r:id="R24ebf3e64d0140ba"/>
    <p:sldId xmlns:r="http://schemas.openxmlformats.org/officeDocument/2006/relationships" id="259" r:id="R5a7a68dbfaac4ac1"/>
    <p:sldId xmlns:r="http://schemas.openxmlformats.org/officeDocument/2006/relationships" id="260" r:id="R8c9e31b5855e4f3e"/>
    <p:sldId xmlns:r="http://schemas.openxmlformats.org/officeDocument/2006/relationships" id="261" r:id="Ra4fe570158d14fa2"/>
    <p:sldId xmlns:r="http://schemas.openxmlformats.org/officeDocument/2006/relationships" id="262" r:id="R858af5aaa2f0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1657a076445ec" /><Relationship Type="http://schemas.openxmlformats.org/officeDocument/2006/relationships/slide" Target="/ppt/slides/slide1.xml" Id="R7f02a3fdfba1496d" /><Relationship Type="http://schemas.openxmlformats.org/officeDocument/2006/relationships/slide" Target="/ppt/slides/slide2.xml" Id="Rd202011f1b824af5" /><Relationship Type="http://schemas.openxmlformats.org/officeDocument/2006/relationships/slide" Target="/ppt/slides/slide3.xml" Id="R24ebf3e64d0140ba" /><Relationship Type="http://schemas.openxmlformats.org/officeDocument/2006/relationships/slide" Target="/ppt/slides/slide4.xml" Id="R5a7a68dbfaac4ac1" /><Relationship Type="http://schemas.openxmlformats.org/officeDocument/2006/relationships/slide" Target="/ppt/slides/slide5.xml" Id="R8c9e31b5855e4f3e" /><Relationship Type="http://schemas.openxmlformats.org/officeDocument/2006/relationships/slide" Target="/ppt/slides/slide6.xml" Id="Ra4fe570158d14fa2" /><Relationship Type="http://schemas.openxmlformats.org/officeDocument/2006/relationships/slide" Target="/ppt/slides/slide7.xml" Id="R858af5aaa2f0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a16fcfc7a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57de8d4940a6" /><Relationship Type="http://schemas.openxmlformats.org/officeDocument/2006/relationships/theme" Target="/ppt/slideMasters/theme/theme1.xml" Id="R7bdb6207a9b1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157de8d49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6f391c45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3604006e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659241ff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97da67b1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5090eb1f2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c9d22ecbf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01da8c6f4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