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11935d309749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182efc0f44470b"/>
  </p:sldMasterIdLst>
  <p:sldIdLst>
    <p:sldId xmlns:r="http://schemas.openxmlformats.org/officeDocument/2006/relationships" id="256" r:id="R85eafcbaa18e46cd"/>
    <p:sldId xmlns:r="http://schemas.openxmlformats.org/officeDocument/2006/relationships" id="257" r:id="R31cc7ec169e84f6e"/>
    <p:sldId xmlns:r="http://schemas.openxmlformats.org/officeDocument/2006/relationships" id="258" r:id="R967be9af2daa49c7"/>
    <p:sldId xmlns:r="http://schemas.openxmlformats.org/officeDocument/2006/relationships" id="259" r:id="R2652425aa7344122"/>
    <p:sldId xmlns:r="http://schemas.openxmlformats.org/officeDocument/2006/relationships" id="260" r:id="R873797f877774b53"/>
    <p:sldId xmlns:r="http://schemas.openxmlformats.org/officeDocument/2006/relationships" id="261" r:id="R71a41dfe5e57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82efc0f44470b" /><Relationship Type="http://schemas.openxmlformats.org/officeDocument/2006/relationships/slide" Target="/ppt/slides/slide1.xml" Id="R85eafcbaa18e46cd" /><Relationship Type="http://schemas.openxmlformats.org/officeDocument/2006/relationships/slide" Target="/ppt/slides/slide2.xml" Id="R31cc7ec169e84f6e" /><Relationship Type="http://schemas.openxmlformats.org/officeDocument/2006/relationships/slide" Target="/ppt/slides/slide3.xml" Id="R967be9af2daa49c7" /><Relationship Type="http://schemas.openxmlformats.org/officeDocument/2006/relationships/slide" Target="/ppt/slides/slide4.xml" Id="R2652425aa7344122" /><Relationship Type="http://schemas.openxmlformats.org/officeDocument/2006/relationships/slide" Target="/ppt/slides/slide5.xml" Id="R873797f877774b53" /><Relationship Type="http://schemas.openxmlformats.org/officeDocument/2006/relationships/slide" Target="/ppt/slides/slide6.xml" Id="R71a41dfe5e57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b3a6e190c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4d325445c45a0" /><Relationship Type="http://schemas.openxmlformats.org/officeDocument/2006/relationships/theme" Target="/ppt/slideMasters/theme/theme1.xml" Id="R0c06698b57614b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84d325445c45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9fb957d8c46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7f33a0ea5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5167e972945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53bc9ece0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e4103dd29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b0e845bfb49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 alle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65 15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kristin.dju@gmail.com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HOLDING AS</a:t>
            </a:r>
          </a:p>
        </p:txBody>
      </p:sp>
    </p:spTree>
  </p:cSld>
  <p:clrMapOvr>
    <a:masterClrMapping xmlns:a="http://schemas.openxmlformats.org/drawingml/2006/main"/>
  </p:clrMapOvr>
</p:sld>
</file>