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54e8578f5746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96b7abede1401c"/>
  </p:sldMasterIdLst>
  <p:sldIdLst>
    <p:sldId xmlns:r="http://schemas.openxmlformats.org/officeDocument/2006/relationships" id="256" r:id="Ra562c9667ad342aa"/>
    <p:sldId xmlns:r="http://schemas.openxmlformats.org/officeDocument/2006/relationships" id="257" r:id="R844f7700be1e4baf"/>
    <p:sldId xmlns:r="http://schemas.openxmlformats.org/officeDocument/2006/relationships" id="258" r:id="Rc557f838d18b492a"/>
    <p:sldId xmlns:r="http://schemas.openxmlformats.org/officeDocument/2006/relationships" id="259" r:id="Ra57c275a0d7b441f"/>
    <p:sldId xmlns:r="http://schemas.openxmlformats.org/officeDocument/2006/relationships" id="260" r:id="Rd633951b07d643ef"/>
    <p:sldId xmlns:r="http://schemas.openxmlformats.org/officeDocument/2006/relationships" id="261" r:id="Rbe74fce41e894f69"/>
    <p:sldId xmlns:r="http://schemas.openxmlformats.org/officeDocument/2006/relationships" id="262" r:id="Ra1241d3f9bab43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96b7abede1401c" /><Relationship Type="http://schemas.openxmlformats.org/officeDocument/2006/relationships/slide" Target="/ppt/slides/slide1.xml" Id="Ra562c9667ad342aa" /><Relationship Type="http://schemas.openxmlformats.org/officeDocument/2006/relationships/slide" Target="/ppt/slides/slide2.xml" Id="R844f7700be1e4baf" /><Relationship Type="http://schemas.openxmlformats.org/officeDocument/2006/relationships/slide" Target="/ppt/slides/slide3.xml" Id="Rc557f838d18b492a" /><Relationship Type="http://schemas.openxmlformats.org/officeDocument/2006/relationships/slide" Target="/ppt/slides/slide4.xml" Id="Ra57c275a0d7b441f" /><Relationship Type="http://schemas.openxmlformats.org/officeDocument/2006/relationships/slide" Target="/ppt/slides/slide5.xml" Id="Rd633951b07d643ef" /><Relationship Type="http://schemas.openxmlformats.org/officeDocument/2006/relationships/slide" Target="/ppt/slides/slide6.xml" Id="Rbe74fce41e894f69" /><Relationship Type="http://schemas.openxmlformats.org/officeDocument/2006/relationships/slide" Target="/ppt/slides/slide7.xml" Id="Ra1241d3f9bab43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3bc3280374e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26d144dfe4c32" /><Relationship Type="http://schemas.openxmlformats.org/officeDocument/2006/relationships/theme" Target="/ppt/slideMasters/theme/theme1.xml" Id="Rae64abdac41547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a26d144dfe4c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65cdc3b524a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cf3f689984a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78da7011d44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c36f1166849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03a2e9db749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7990027e94a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b2eb98b0d42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LAJJO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LAJJO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15 544 191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53 601 739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53 841 511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GRØSLAND JOHN-ARNE  –  75,2 %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GRØSLAND JOHN-ARNE  –  24,8 %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jag@zenith-eiendom.no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988 865 184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