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496935ae0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66d7a08064100"/>
  </p:sldMasterIdLst>
  <p:sldIdLst>
    <p:sldId xmlns:r="http://schemas.openxmlformats.org/officeDocument/2006/relationships" id="256" r:id="Rf05d4472cb80481e"/>
    <p:sldId xmlns:r="http://schemas.openxmlformats.org/officeDocument/2006/relationships" id="257" r:id="Rb35ce452d07948bf"/>
    <p:sldId xmlns:r="http://schemas.openxmlformats.org/officeDocument/2006/relationships" id="258" r:id="R42954b3aa5a14f8b"/>
    <p:sldId xmlns:r="http://schemas.openxmlformats.org/officeDocument/2006/relationships" id="259" r:id="Rde9a738b924b4fc3"/>
    <p:sldId xmlns:r="http://schemas.openxmlformats.org/officeDocument/2006/relationships" id="260" r:id="R1a12618a630c4a0f"/>
    <p:sldId xmlns:r="http://schemas.openxmlformats.org/officeDocument/2006/relationships" id="261" r:id="Rf1795124f71147d9"/>
    <p:sldId xmlns:r="http://schemas.openxmlformats.org/officeDocument/2006/relationships" id="262" r:id="Ra9bb8fa54d17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66d7a08064100" /><Relationship Type="http://schemas.openxmlformats.org/officeDocument/2006/relationships/slide" Target="/ppt/slides/slide1.xml" Id="Rf05d4472cb80481e" /><Relationship Type="http://schemas.openxmlformats.org/officeDocument/2006/relationships/slide" Target="/ppt/slides/slide2.xml" Id="Rb35ce452d07948bf" /><Relationship Type="http://schemas.openxmlformats.org/officeDocument/2006/relationships/slide" Target="/ppt/slides/slide3.xml" Id="R42954b3aa5a14f8b" /><Relationship Type="http://schemas.openxmlformats.org/officeDocument/2006/relationships/slide" Target="/ppt/slides/slide4.xml" Id="Rde9a738b924b4fc3" /><Relationship Type="http://schemas.openxmlformats.org/officeDocument/2006/relationships/slide" Target="/ppt/slides/slide5.xml" Id="R1a12618a630c4a0f" /><Relationship Type="http://schemas.openxmlformats.org/officeDocument/2006/relationships/slide" Target="/ppt/slides/slide6.xml" Id="Rf1795124f71147d9" /><Relationship Type="http://schemas.openxmlformats.org/officeDocument/2006/relationships/slide" Target="/ppt/slides/slide7.xml" Id="Ra9bb8fa54d17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46bac2e1d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608dd9ff4b09" /><Relationship Type="http://schemas.openxmlformats.org/officeDocument/2006/relationships/theme" Target="/ppt/slideMasters/theme/theme1.xml" Id="Ref1bbf8f71cb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9608dd9ff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6f916122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fd39e4c9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141ac6c9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2663d693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419ff61a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59f41cde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2b4fb658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1 273 730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HAUGEDAL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Sigrids vei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14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INVEST AS</a:t>
            </a:r>
          </a:p>
        </p:txBody>
      </p:sp>
    </p:spTree>
  </p:cSld>
  <p:clrMapOvr>
    <a:masterClrMapping xmlns:a="http://schemas.openxmlformats.org/drawingml/2006/main"/>
  </p:clrMapOvr>
</p:sld>
</file>