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da72968b2541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f88aed16d340a0"/>
  </p:sldMasterIdLst>
  <p:sldIdLst>
    <p:sldId xmlns:r="http://schemas.openxmlformats.org/officeDocument/2006/relationships" id="256" r:id="R81498c417a0e44cd"/>
    <p:sldId xmlns:r="http://schemas.openxmlformats.org/officeDocument/2006/relationships" id="257" r:id="R764173f5a6154c5f"/>
    <p:sldId xmlns:r="http://schemas.openxmlformats.org/officeDocument/2006/relationships" id="258" r:id="R0f214bf8355543ed"/>
    <p:sldId xmlns:r="http://schemas.openxmlformats.org/officeDocument/2006/relationships" id="259" r:id="R61e269a262e14811"/>
    <p:sldId xmlns:r="http://schemas.openxmlformats.org/officeDocument/2006/relationships" id="260" r:id="Rc90af675476c4506"/>
    <p:sldId xmlns:r="http://schemas.openxmlformats.org/officeDocument/2006/relationships" id="261" r:id="R38162da7e8014f51"/>
    <p:sldId xmlns:r="http://schemas.openxmlformats.org/officeDocument/2006/relationships" id="262" r:id="Ra185393617354d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88aed16d340a0" /><Relationship Type="http://schemas.openxmlformats.org/officeDocument/2006/relationships/slide" Target="/ppt/slides/slide1.xml" Id="R81498c417a0e44cd" /><Relationship Type="http://schemas.openxmlformats.org/officeDocument/2006/relationships/slide" Target="/ppt/slides/slide2.xml" Id="R764173f5a6154c5f" /><Relationship Type="http://schemas.openxmlformats.org/officeDocument/2006/relationships/slide" Target="/ppt/slides/slide3.xml" Id="R0f214bf8355543ed" /><Relationship Type="http://schemas.openxmlformats.org/officeDocument/2006/relationships/slide" Target="/ppt/slides/slide4.xml" Id="R61e269a262e14811" /><Relationship Type="http://schemas.openxmlformats.org/officeDocument/2006/relationships/slide" Target="/ppt/slides/slide5.xml" Id="Rc90af675476c4506" /><Relationship Type="http://schemas.openxmlformats.org/officeDocument/2006/relationships/slide" Target="/ppt/slides/slide6.xml" Id="R38162da7e8014f51" /><Relationship Type="http://schemas.openxmlformats.org/officeDocument/2006/relationships/slide" Target="/ppt/slides/slide7.xml" Id="Ra185393617354d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2f45f8f4947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9abfc13194617" /><Relationship Type="http://schemas.openxmlformats.org/officeDocument/2006/relationships/theme" Target="/ppt/slideMasters/theme/theme1.xml" Id="R33d5e81932dc43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49abfc1319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d7f9fd65441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9552f886541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9336722aa4e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15901faa840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8fac5e62b44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1c26b874349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ab7e21ac74e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−269 059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16 947 640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115 983 308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116 022 579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alle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