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99b5beefd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8ce000afc4493"/>
  </p:sldMasterIdLst>
  <p:sldIdLst>
    <p:sldId xmlns:r="http://schemas.openxmlformats.org/officeDocument/2006/relationships" id="256" r:id="R1de1675cecaa43c9"/>
    <p:sldId xmlns:r="http://schemas.openxmlformats.org/officeDocument/2006/relationships" id="257" r:id="R9afbe3c422884e8e"/>
    <p:sldId xmlns:r="http://schemas.openxmlformats.org/officeDocument/2006/relationships" id="258" r:id="R21edfad31261412d"/>
    <p:sldId xmlns:r="http://schemas.openxmlformats.org/officeDocument/2006/relationships" id="259" r:id="R54f1600f12f748a2"/>
    <p:sldId xmlns:r="http://schemas.openxmlformats.org/officeDocument/2006/relationships" id="260" r:id="R29b1562aa8f94110"/>
    <p:sldId xmlns:r="http://schemas.openxmlformats.org/officeDocument/2006/relationships" id="261" r:id="R3c6f776a9228463c"/>
    <p:sldId xmlns:r="http://schemas.openxmlformats.org/officeDocument/2006/relationships" id="262" r:id="Rb9a67f11b450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8ce000afc4493" /><Relationship Type="http://schemas.openxmlformats.org/officeDocument/2006/relationships/slide" Target="/ppt/slides/slide1.xml" Id="R1de1675cecaa43c9" /><Relationship Type="http://schemas.openxmlformats.org/officeDocument/2006/relationships/slide" Target="/ppt/slides/slide2.xml" Id="R9afbe3c422884e8e" /><Relationship Type="http://schemas.openxmlformats.org/officeDocument/2006/relationships/slide" Target="/ppt/slides/slide3.xml" Id="R21edfad31261412d" /><Relationship Type="http://schemas.openxmlformats.org/officeDocument/2006/relationships/slide" Target="/ppt/slides/slide4.xml" Id="R54f1600f12f748a2" /><Relationship Type="http://schemas.openxmlformats.org/officeDocument/2006/relationships/slide" Target="/ppt/slides/slide5.xml" Id="R29b1562aa8f94110" /><Relationship Type="http://schemas.openxmlformats.org/officeDocument/2006/relationships/slide" Target="/ppt/slides/slide6.xml" Id="R3c6f776a9228463c" /><Relationship Type="http://schemas.openxmlformats.org/officeDocument/2006/relationships/slide" Target="/ppt/slides/slide7.xml" Id="Rb9a67f11b450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496709c11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f4b79401f4efd" /><Relationship Type="http://schemas.openxmlformats.org/officeDocument/2006/relationships/theme" Target="/ppt/slideMasters/theme/theme1.xml" Id="Rdc2566f7e442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f4b79401f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dd2995d26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7240d36f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19136b30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8477d79c8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584e40162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80af6bb0047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515d1aa2c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−3 127 531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79 971 913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80 044 308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