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e6bcebcd3141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ad3e544d8c4452"/>
  </p:sldMasterIdLst>
  <p:sldIdLst>
    <p:sldId xmlns:r="http://schemas.openxmlformats.org/officeDocument/2006/relationships" id="256" r:id="R40590537a0eb4728"/>
    <p:sldId xmlns:r="http://schemas.openxmlformats.org/officeDocument/2006/relationships" id="257" r:id="Rd5e7048a38004fbd"/>
    <p:sldId xmlns:r="http://schemas.openxmlformats.org/officeDocument/2006/relationships" id="258" r:id="R269bc72f994f44e7"/>
    <p:sldId xmlns:r="http://schemas.openxmlformats.org/officeDocument/2006/relationships" id="259" r:id="R6766dee8f64c4db3"/>
    <p:sldId xmlns:r="http://schemas.openxmlformats.org/officeDocument/2006/relationships" id="260" r:id="Re1098130cfbd47e8"/>
    <p:sldId xmlns:r="http://schemas.openxmlformats.org/officeDocument/2006/relationships" id="261" r:id="R956eb389df074f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ad3e544d8c4452" /><Relationship Type="http://schemas.openxmlformats.org/officeDocument/2006/relationships/slide" Target="/ppt/slides/slide1.xml" Id="R40590537a0eb4728" /><Relationship Type="http://schemas.openxmlformats.org/officeDocument/2006/relationships/slide" Target="/ppt/slides/slide2.xml" Id="Rd5e7048a38004fbd" /><Relationship Type="http://schemas.openxmlformats.org/officeDocument/2006/relationships/slide" Target="/ppt/slides/slide3.xml" Id="R269bc72f994f44e7" /><Relationship Type="http://schemas.openxmlformats.org/officeDocument/2006/relationships/slide" Target="/ppt/slides/slide4.xml" Id="R6766dee8f64c4db3" /><Relationship Type="http://schemas.openxmlformats.org/officeDocument/2006/relationships/slide" Target="/ppt/slides/slide5.xml" Id="Re1098130cfbd47e8" /><Relationship Type="http://schemas.openxmlformats.org/officeDocument/2006/relationships/slide" Target="/ppt/slides/slide6.xml" Id="R956eb389df074f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e51d2d35f64c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7e18e3cbf493a" /><Relationship Type="http://schemas.openxmlformats.org/officeDocument/2006/relationships/theme" Target="/ppt/slideMasters/theme/theme1.xml" Id="Rcb57af712aa247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f7e18e3cbf49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76fb49e7f4c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34a168da5b4c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0527eccb94c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1614d52424a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6b659d46c42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54d3082744e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988 861 367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HOLDING AS</a:t>
            </a:r>
          </a:p>
        </p:txBody>
      </p:sp>
    </p:spTree>
  </p:cSld>
  <p:clrMapOvr>
    <a:masterClrMapping xmlns:a="http://schemas.openxmlformats.org/drawingml/2006/main"/>
  </p:clrMapOvr>
</p:sld>
</file>