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c63850bdb741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ee26d536794be3"/>
  </p:sldMasterIdLst>
  <p:sldIdLst>
    <p:sldId xmlns:r="http://schemas.openxmlformats.org/officeDocument/2006/relationships" id="256" r:id="Re8165d1e28714ebe"/>
    <p:sldId xmlns:r="http://schemas.openxmlformats.org/officeDocument/2006/relationships" id="257" r:id="Rea11c166ac974dd6"/>
    <p:sldId xmlns:r="http://schemas.openxmlformats.org/officeDocument/2006/relationships" id="258" r:id="R186c8b00aef34824"/>
    <p:sldId xmlns:r="http://schemas.openxmlformats.org/officeDocument/2006/relationships" id="259" r:id="R9fc7cb9a33d84a77"/>
    <p:sldId xmlns:r="http://schemas.openxmlformats.org/officeDocument/2006/relationships" id="260" r:id="Ra8c7f180fe5345b2"/>
    <p:sldId xmlns:r="http://schemas.openxmlformats.org/officeDocument/2006/relationships" id="261" r:id="R432ddba1d8264167"/>
    <p:sldId xmlns:r="http://schemas.openxmlformats.org/officeDocument/2006/relationships" id="262" r:id="Ra8779d7dfb2b48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ee26d536794be3" /><Relationship Type="http://schemas.openxmlformats.org/officeDocument/2006/relationships/slide" Target="/ppt/slides/slide1.xml" Id="Re8165d1e28714ebe" /><Relationship Type="http://schemas.openxmlformats.org/officeDocument/2006/relationships/slide" Target="/ppt/slides/slide2.xml" Id="Rea11c166ac974dd6" /><Relationship Type="http://schemas.openxmlformats.org/officeDocument/2006/relationships/slide" Target="/ppt/slides/slide3.xml" Id="R186c8b00aef34824" /><Relationship Type="http://schemas.openxmlformats.org/officeDocument/2006/relationships/slide" Target="/ppt/slides/slide4.xml" Id="R9fc7cb9a33d84a77" /><Relationship Type="http://schemas.openxmlformats.org/officeDocument/2006/relationships/slide" Target="/ppt/slides/slide5.xml" Id="Ra8c7f180fe5345b2" /><Relationship Type="http://schemas.openxmlformats.org/officeDocument/2006/relationships/slide" Target="/ppt/slides/slide6.xml" Id="R432ddba1d8264167" /><Relationship Type="http://schemas.openxmlformats.org/officeDocument/2006/relationships/slide" Target="/ppt/slides/slide7.xml" Id="Ra8779d7dfb2b48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3bc836658449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bc9182c8f44d1" /><Relationship Type="http://schemas.openxmlformats.org/officeDocument/2006/relationships/theme" Target="/ppt/slideMasters/theme/theme1.xml" Id="R9fdf7a83d23d47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cbc9182c8f44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f40ca858049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13cc09bd84f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bc3fe72b346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c360ec49f42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b6629b0124c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1b7a030254d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167ff6adc44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MYRVEIEN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MYRVEIEN VEKST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9 125 177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4 690 301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21 870 695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238 568 866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243 706 999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988 861 219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