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979ef2232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7ef1b888e4d65"/>
  </p:sldMasterIdLst>
  <p:sldIdLst>
    <p:sldId xmlns:r="http://schemas.openxmlformats.org/officeDocument/2006/relationships" id="256" r:id="R9e77066bbb7844e0"/>
    <p:sldId xmlns:r="http://schemas.openxmlformats.org/officeDocument/2006/relationships" id="257" r:id="Rc5ba361e6dae4213"/>
    <p:sldId xmlns:r="http://schemas.openxmlformats.org/officeDocument/2006/relationships" id="258" r:id="Reb3bb805c225455f"/>
    <p:sldId xmlns:r="http://schemas.openxmlformats.org/officeDocument/2006/relationships" id="259" r:id="Rab809f36647a47b5"/>
    <p:sldId xmlns:r="http://schemas.openxmlformats.org/officeDocument/2006/relationships" id="260" r:id="R8bd6592e28154841"/>
    <p:sldId xmlns:r="http://schemas.openxmlformats.org/officeDocument/2006/relationships" id="261" r:id="R49d13e83326d4cd1"/>
    <p:sldId xmlns:r="http://schemas.openxmlformats.org/officeDocument/2006/relationships" id="262" r:id="R0a04bbf77e7b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7ef1b888e4d65" /><Relationship Type="http://schemas.openxmlformats.org/officeDocument/2006/relationships/slide" Target="/ppt/slides/slide1.xml" Id="R9e77066bbb7844e0" /><Relationship Type="http://schemas.openxmlformats.org/officeDocument/2006/relationships/slide" Target="/ppt/slides/slide2.xml" Id="Rc5ba361e6dae4213" /><Relationship Type="http://schemas.openxmlformats.org/officeDocument/2006/relationships/slide" Target="/ppt/slides/slide3.xml" Id="Reb3bb805c225455f" /><Relationship Type="http://schemas.openxmlformats.org/officeDocument/2006/relationships/slide" Target="/ppt/slides/slide4.xml" Id="Rab809f36647a47b5" /><Relationship Type="http://schemas.openxmlformats.org/officeDocument/2006/relationships/slide" Target="/ppt/slides/slide5.xml" Id="R8bd6592e28154841" /><Relationship Type="http://schemas.openxmlformats.org/officeDocument/2006/relationships/slide" Target="/ppt/slides/slide6.xml" Id="R49d13e83326d4cd1" /><Relationship Type="http://schemas.openxmlformats.org/officeDocument/2006/relationships/slide" Target="/ppt/slides/slide7.xml" Id="R0a04bbf77e7b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83ce147d6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beaf841334824" /><Relationship Type="http://schemas.openxmlformats.org/officeDocument/2006/relationships/theme" Target="/ppt/slideMasters/theme/theme1.xml" Id="R1217df51b53d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2beaf84133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c71b96933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24c12eb2d40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b301a38b3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f7e96670b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c852dd35b44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af51fd6ca49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f449d7d8843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