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def27d592e45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b8b8054eeb454f"/>
  </p:sldMasterIdLst>
  <p:sldIdLst>
    <p:sldId xmlns:r="http://schemas.openxmlformats.org/officeDocument/2006/relationships" id="256" r:id="R051e142d146a4237"/>
    <p:sldId xmlns:r="http://schemas.openxmlformats.org/officeDocument/2006/relationships" id="257" r:id="R6c1e5daa5dc24b40"/>
    <p:sldId xmlns:r="http://schemas.openxmlformats.org/officeDocument/2006/relationships" id="258" r:id="R6acf9baa2af14a7c"/>
    <p:sldId xmlns:r="http://schemas.openxmlformats.org/officeDocument/2006/relationships" id="259" r:id="Rcf24ecd780904662"/>
    <p:sldId xmlns:r="http://schemas.openxmlformats.org/officeDocument/2006/relationships" id="260" r:id="Rf425d22242ca458a"/>
    <p:sldId xmlns:r="http://schemas.openxmlformats.org/officeDocument/2006/relationships" id="261" r:id="Rdede0b6aada74e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8b8054eeb454f" /><Relationship Type="http://schemas.openxmlformats.org/officeDocument/2006/relationships/slide" Target="/ppt/slides/slide1.xml" Id="R051e142d146a4237" /><Relationship Type="http://schemas.openxmlformats.org/officeDocument/2006/relationships/slide" Target="/ppt/slides/slide2.xml" Id="R6c1e5daa5dc24b40" /><Relationship Type="http://schemas.openxmlformats.org/officeDocument/2006/relationships/slide" Target="/ppt/slides/slide3.xml" Id="R6acf9baa2af14a7c" /><Relationship Type="http://schemas.openxmlformats.org/officeDocument/2006/relationships/slide" Target="/ppt/slides/slide4.xml" Id="Rcf24ecd780904662" /><Relationship Type="http://schemas.openxmlformats.org/officeDocument/2006/relationships/slide" Target="/ppt/slides/slide5.xml" Id="Rf425d22242ca458a" /><Relationship Type="http://schemas.openxmlformats.org/officeDocument/2006/relationships/slide" Target="/ppt/slides/slide6.xml" Id="Rdede0b6aada74e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5960773ed4e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0badaefb54d17" /><Relationship Type="http://schemas.openxmlformats.org/officeDocument/2006/relationships/theme" Target="/ppt/slideMasters/theme/theme1.xml" Id="Rd2126ac4adf241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e0badaefb54d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1e4501bff45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865dc42e740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28c7b1d0b49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00e28763a4a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1a1dd67a34d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49715d22a46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