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567134977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bb1d059ed490e"/>
  </p:sldMasterIdLst>
  <p:sldIdLst>
    <p:sldId xmlns:r="http://schemas.openxmlformats.org/officeDocument/2006/relationships" id="256" r:id="R6e72340d769b4676"/>
    <p:sldId xmlns:r="http://schemas.openxmlformats.org/officeDocument/2006/relationships" id="257" r:id="R421c71a2eaf74622"/>
    <p:sldId xmlns:r="http://schemas.openxmlformats.org/officeDocument/2006/relationships" id="258" r:id="R6739bfd305f04c74"/>
    <p:sldId xmlns:r="http://schemas.openxmlformats.org/officeDocument/2006/relationships" id="259" r:id="R85d8ad3e420842d9"/>
    <p:sldId xmlns:r="http://schemas.openxmlformats.org/officeDocument/2006/relationships" id="260" r:id="R5be20ec0342a48c3"/>
    <p:sldId xmlns:r="http://schemas.openxmlformats.org/officeDocument/2006/relationships" id="261" r:id="R3de2835964b14663"/>
    <p:sldId xmlns:r="http://schemas.openxmlformats.org/officeDocument/2006/relationships" id="262" r:id="R0896340d2651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bb1d059ed490e" /><Relationship Type="http://schemas.openxmlformats.org/officeDocument/2006/relationships/slide" Target="/ppt/slides/slide1.xml" Id="R6e72340d769b4676" /><Relationship Type="http://schemas.openxmlformats.org/officeDocument/2006/relationships/slide" Target="/ppt/slides/slide2.xml" Id="R421c71a2eaf74622" /><Relationship Type="http://schemas.openxmlformats.org/officeDocument/2006/relationships/slide" Target="/ppt/slides/slide3.xml" Id="R6739bfd305f04c74" /><Relationship Type="http://schemas.openxmlformats.org/officeDocument/2006/relationships/slide" Target="/ppt/slides/slide4.xml" Id="R85d8ad3e420842d9" /><Relationship Type="http://schemas.openxmlformats.org/officeDocument/2006/relationships/slide" Target="/ppt/slides/slide5.xml" Id="R5be20ec0342a48c3" /><Relationship Type="http://schemas.openxmlformats.org/officeDocument/2006/relationships/slide" Target="/ppt/slides/slide6.xml" Id="R3de2835964b14663" /><Relationship Type="http://schemas.openxmlformats.org/officeDocument/2006/relationships/slide" Target="/ppt/slides/slide7.xml" Id="R0896340d2651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fdc84d039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9df510bb4f0d" /><Relationship Type="http://schemas.openxmlformats.org/officeDocument/2006/relationships/theme" Target="/ppt/slideMasters/theme/theme1.xml" Id="Rc5f255f0a784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09df510bb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45f055992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fbb2e2cb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e01425d4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713a078c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1060d307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fe49da0b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53d0d847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