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b6069851f4f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74defb73d4fbd"/>
  </p:sldMasterIdLst>
  <p:sldIdLst>
    <p:sldId xmlns:r="http://schemas.openxmlformats.org/officeDocument/2006/relationships" id="256" r:id="R8f42f6695fcb464c"/>
    <p:sldId xmlns:r="http://schemas.openxmlformats.org/officeDocument/2006/relationships" id="257" r:id="Rabddcdfc503044d8"/>
    <p:sldId xmlns:r="http://schemas.openxmlformats.org/officeDocument/2006/relationships" id="258" r:id="Reb09119410594905"/>
    <p:sldId xmlns:r="http://schemas.openxmlformats.org/officeDocument/2006/relationships" id="259" r:id="R5fdf66232830495a"/>
    <p:sldId xmlns:r="http://schemas.openxmlformats.org/officeDocument/2006/relationships" id="260" r:id="R9a9a63638e7f4904"/>
    <p:sldId xmlns:r="http://schemas.openxmlformats.org/officeDocument/2006/relationships" id="261" r:id="Raaecb782b43a412d"/>
    <p:sldId xmlns:r="http://schemas.openxmlformats.org/officeDocument/2006/relationships" id="262" r:id="R2b4b6fa4080f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74defb73d4fbd" /><Relationship Type="http://schemas.openxmlformats.org/officeDocument/2006/relationships/slide" Target="/ppt/slides/slide1.xml" Id="R8f42f6695fcb464c" /><Relationship Type="http://schemas.openxmlformats.org/officeDocument/2006/relationships/slide" Target="/ppt/slides/slide2.xml" Id="Rabddcdfc503044d8" /><Relationship Type="http://schemas.openxmlformats.org/officeDocument/2006/relationships/slide" Target="/ppt/slides/slide3.xml" Id="Reb09119410594905" /><Relationship Type="http://schemas.openxmlformats.org/officeDocument/2006/relationships/slide" Target="/ppt/slides/slide4.xml" Id="R5fdf66232830495a" /><Relationship Type="http://schemas.openxmlformats.org/officeDocument/2006/relationships/slide" Target="/ppt/slides/slide5.xml" Id="R9a9a63638e7f4904" /><Relationship Type="http://schemas.openxmlformats.org/officeDocument/2006/relationships/slide" Target="/ppt/slides/slide6.xml" Id="Raaecb782b43a412d" /><Relationship Type="http://schemas.openxmlformats.org/officeDocument/2006/relationships/slide" Target="/ppt/slides/slide7.xml" Id="R2b4b6fa4080f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74668029942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1ca052584b0a" /><Relationship Type="http://schemas.openxmlformats.org/officeDocument/2006/relationships/theme" Target="/ppt/slideMasters/theme/theme1.xml" Id="R3bedda1ac146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f71ca05258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5c556f40d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01ec88584c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66a662a794d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e34de32b5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6e99ee5f4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72f23d854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f549f3f7b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TOMABELL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TOMABELL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−2 444 322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84 027 219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88 735 298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Seafood People AS, 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29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arild@maritimpark.no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988 816 272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TOMABELL AS</a:t>
            </a:r>
          </a:p>
        </p:txBody>
      </p:sp>
    </p:spTree>
  </p:cSld>
  <p:clrMapOvr>
    <a:masterClrMapping xmlns:a="http://schemas.openxmlformats.org/drawingml/2006/main"/>
  </p:clrMapOvr>
</p:sld>
</file>