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4541dd822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b567827584408"/>
  </p:sldMasterIdLst>
  <p:sldIdLst>
    <p:sldId xmlns:r="http://schemas.openxmlformats.org/officeDocument/2006/relationships" id="256" r:id="Rbed6a7587c1f42b6"/>
    <p:sldId xmlns:r="http://schemas.openxmlformats.org/officeDocument/2006/relationships" id="257" r:id="R73a819ff4870408d"/>
    <p:sldId xmlns:r="http://schemas.openxmlformats.org/officeDocument/2006/relationships" id="258" r:id="R96e4e2fda58a46dd"/>
    <p:sldId xmlns:r="http://schemas.openxmlformats.org/officeDocument/2006/relationships" id="259" r:id="Rd3819d6b82c84f17"/>
    <p:sldId xmlns:r="http://schemas.openxmlformats.org/officeDocument/2006/relationships" id="260" r:id="Rd7e8886972be4e1a"/>
    <p:sldId xmlns:r="http://schemas.openxmlformats.org/officeDocument/2006/relationships" id="261" r:id="Rf84f5c66ba344754"/>
    <p:sldId xmlns:r="http://schemas.openxmlformats.org/officeDocument/2006/relationships" id="262" r:id="Rb5bbff0d36bd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b567827584408" /><Relationship Type="http://schemas.openxmlformats.org/officeDocument/2006/relationships/slide" Target="/ppt/slides/slide1.xml" Id="Rbed6a7587c1f42b6" /><Relationship Type="http://schemas.openxmlformats.org/officeDocument/2006/relationships/slide" Target="/ppt/slides/slide2.xml" Id="R73a819ff4870408d" /><Relationship Type="http://schemas.openxmlformats.org/officeDocument/2006/relationships/slide" Target="/ppt/slides/slide3.xml" Id="R96e4e2fda58a46dd" /><Relationship Type="http://schemas.openxmlformats.org/officeDocument/2006/relationships/slide" Target="/ppt/slides/slide4.xml" Id="Rd3819d6b82c84f17" /><Relationship Type="http://schemas.openxmlformats.org/officeDocument/2006/relationships/slide" Target="/ppt/slides/slide5.xml" Id="Rd7e8886972be4e1a" /><Relationship Type="http://schemas.openxmlformats.org/officeDocument/2006/relationships/slide" Target="/ppt/slides/slide6.xml" Id="Rf84f5c66ba344754" /><Relationship Type="http://schemas.openxmlformats.org/officeDocument/2006/relationships/slide" Target="/ppt/slides/slide7.xml" Id="Rb5bbff0d36bd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e9039d51e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8fe6853ae401c" /><Relationship Type="http://schemas.openxmlformats.org/officeDocument/2006/relationships/theme" Target="/ppt/slideMasters/theme/theme1.xml" Id="R033520d9535c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8fe6853ae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9bfac1048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0de203c5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f617a58a0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209eaacb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5f644b671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9120d0098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3b64d92e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23 140 671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31 233 921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ELDAR KÅRE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KJETIL GURSKEVIK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TORBJØRN G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VATTØY ELINE GURSKEVIK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eldar@knotten.com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