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02ea083082d455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6d34acc005d4136"/>
  </p:sldMasterIdLst>
  <p:sldIdLst>
    <p:sldId xmlns:r="http://schemas.openxmlformats.org/officeDocument/2006/relationships" id="256" r:id="Rb59f6966d8194b3b"/>
    <p:sldId xmlns:r="http://schemas.openxmlformats.org/officeDocument/2006/relationships" id="257" r:id="Re35395c5360b4d89"/>
    <p:sldId xmlns:r="http://schemas.openxmlformats.org/officeDocument/2006/relationships" id="258" r:id="R59ce8d9526c94836"/>
    <p:sldId xmlns:r="http://schemas.openxmlformats.org/officeDocument/2006/relationships" id="259" r:id="Rc132c27d294a4677"/>
    <p:sldId xmlns:r="http://schemas.openxmlformats.org/officeDocument/2006/relationships" id="260" r:id="R23bb168e4bf548e2"/>
    <p:sldId xmlns:r="http://schemas.openxmlformats.org/officeDocument/2006/relationships" id="261" r:id="Re7c7b6b8085f4a75"/>
    <p:sldId xmlns:r="http://schemas.openxmlformats.org/officeDocument/2006/relationships" id="262" r:id="R09c045a27d48490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d34acc005d4136" /><Relationship Type="http://schemas.openxmlformats.org/officeDocument/2006/relationships/slide" Target="/ppt/slides/slide1.xml" Id="Rb59f6966d8194b3b" /><Relationship Type="http://schemas.openxmlformats.org/officeDocument/2006/relationships/slide" Target="/ppt/slides/slide2.xml" Id="Re35395c5360b4d89" /><Relationship Type="http://schemas.openxmlformats.org/officeDocument/2006/relationships/slide" Target="/ppt/slides/slide3.xml" Id="R59ce8d9526c94836" /><Relationship Type="http://schemas.openxmlformats.org/officeDocument/2006/relationships/slide" Target="/ppt/slides/slide4.xml" Id="Rc132c27d294a4677" /><Relationship Type="http://schemas.openxmlformats.org/officeDocument/2006/relationships/slide" Target="/ppt/slides/slide5.xml" Id="R23bb168e4bf548e2" /><Relationship Type="http://schemas.openxmlformats.org/officeDocument/2006/relationships/slide" Target="/ppt/slides/slide6.xml" Id="Re7c7b6b8085f4a75" /><Relationship Type="http://schemas.openxmlformats.org/officeDocument/2006/relationships/slide" Target="/ppt/slides/slide7.xml" Id="R09c045a27d48490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64389f599c492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31c890b6ab4629" /><Relationship Type="http://schemas.openxmlformats.org/officeDocument/2006/relationships/theme" Target="/ppt/slideMasters/theme/theme1.xml" Id="R5f1dd91f868c471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031c890b6ab462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c7936b933b484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de52943f124b8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d93626a9b7421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810d073d3a429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1a5e0ab7e54d2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708309775144c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8b3d7b1106459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RUNAR JOHANNESSEN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RUNAR JOHANNESSEN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RUNAR JOHANNESSEN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RUNAR JOHANNESSEN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RUNAR JOHANNESSEN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RUNAR JOHANNESSEN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−29 241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669 704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5 920 957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6 920 957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RUNAR JOHANNESSEN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JOHANNESSEN RUNAR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RUNAR JOHANNESSEN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988 814 474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RUNAR JOHANNESSEN AS</a:t>
            </a:r>
          </a:p>
        </p:txBody>
      </p:sp>
    </p:spTree>
  </p:cSld>
  <p:clrMapOvr>
    <a:masterClrMapping xmlns:a="http://schemas.openxmlformats.org/drawingml/2006/main"/>
  </p:clrMapOvr>
</p:sld>
</file>