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c3a772e5d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b2914f7b84985"/>
  </p:sldMasterIdLst>
  <p:sldIdLst>
    <p:sldId xmlns:r="http://schemas.openxmlformats.org/officeDocument/2006/relationships" id="256" r:id="R8489662270694532"/>
    <p:sldId xmlns:r="http://schemas.openxmlformats.org/officeDocument/2006/relationships" id="257" r:id="R093b2e19f6b24079"/>
    <p:sldId xmlns:r="http://schemas.openxmlformats.org/officeDocument/2006/relationships" id="258" r:id="R1f222d0f95e34aeb"/>
    <p:sldId xmlns:r="http://schemas.openxmlformats.org/officeDocument/2006/relationships" id="259" r:id="Rd4bc3e08f001416b"/>
    <p:sldId xmlns:r="http://schemas.openxmlformats.org/officeDocument/2006/relationships" id="260" r:id="R4c4ed2d7ccf04ff0"/>
    <p:sldId xmlns:r="http://schemas.openxmlformats.org/officeDocument/2006/relationships" id="261" r:id="R0bc8c2642c7c41f0"/>
    <p:sldId xmlns:r="http://schemas.openxmlformats.org/officeDocument/2006/relationships" id="262" r:id="R5e05ddd77b1d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b2914f7b84985" /><Relationship Type="http://schemas.openxmlformats.org/officeDocument/2006/relationships/slide" Target="/ppt/slides/slide1.xml" Id="R8489662270694532" /><Relationship Type="http://schemas.openxmlformats.org/officeDocument/2006/relationships/slide" Target="/ppt/slides/slide2.xml" Id="R093b2e19f6b24079" /><Relationship Type="http://schemas.openxmlformats.org/officeDocument/2006/relationships/slide" Target="/ppt/slides/slide3.xml" Id="R1f222d0f95e34aeb" /><Relationship Type="http://schemas.openxmlformats.org/officeDocument/2006/relationships/slide" Target="/ppt/slides/slide4.xml" Id="Rd4bc3e08f001416b" /><Relationship Type="http://schemas.openxmlformats.org/officeDocument/2006/relationships/slide" Target="/ppt/slides/slide5.xml" Id="R4c4ed2d7ccf04ff0" /><Relationship Type="http://schemas.openxmlformats.org/officeDocument/2006/relationships/slide" Target="/ppt/slides/slide6.xml" Id="R0bc8c2642c7c41f0" /><Relationship Type="http://schemas.openxmlformats.org/officeDocument/2006/relationships/slide" Target="/ppt/slides/slide7.xml" Id="R5e05ddd77b1d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1eaff5bfe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acc4d8b84a91" /><Relationship Type="http://schemas.openxmlformats.org/officeDocument/2006/relationships/theme" Target="/ppt/slideMasters/theme/theme1.xml" Id="R7afb98ff51bc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5acc4d8b8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3f95e5f6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8e0d03a1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d6d9a6d5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9df884e5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fa4a9277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32d769a4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f9d0721b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 NORD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 NORD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19 031 213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20 456 007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ANFINNSEN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ANFINNSEN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CHRISTIN LORENZEN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ANFINNSEN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 NORD HOLDING AS</a:t>
            </a:r>
          </a:p>
        </p:txBody>
      </p:sp>
    </p:spTree>
  </p:cSld>
  <p:clrMapOvr>
    <a:masterClrMapping xmlns:a="http://schemas.openxmlformats.org/drawingml/2006/main"/>
  </p:clrMapOvr>
</p:sld>
</file>