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b4579d267544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6adf794fa8145ee"/>
  </p:sldMasterIdLst>
  <p:sldIdLst>
    <p:sldId xmlns:r="http://schemas.openxmlformats.org/officeDocument/2006/relationships" id="256" r:id="R0b639b4ccd2648bd"/>
    <p:sldId xmlns:r="http://schemas.openxmlformats.org/officeDocument/2006/relationships" id="257" r:id="Rf79c0429d9e44f2f"/>
    <p:sldId xmlns:r="http://schemas.openxmlformats.org/officeDocument/2006/relationships" id="258" r:id="R1b4dadde6a974dee"/>
    <p:sldId xmlns:r="http://schemas.openxmlformats.org/officeDocument/2006/relationships" id="259" r:id="Re62196801b9440e6"/>
    <p:sldId xmlns:r="http://schemas.openxmlformats.org/officeDocument/2006/relationships" id="260" r:id="R808b92d12dd142fe"/>
    <p:sldId xmlns:r="http://schemas.openxmlformats.org/officeDocument/2006/relationships" id="261" r:id="Rca8e93b9fc254bed"/>
    <p:sldId xmlns:r="http://schemas.openxmlformats.org/officeDocument/2006/relationships" id="262" r:id="R83f1505209b943e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adf794fa8145ee" /><Relationship Type="http://schemas.openxmlformats.org/officeDocument/2006/relationships/slide" Target="/ppt/slides/slide1.xml" Id="R0b639b4ccd2648bd" /><Relationship Type="http://schemas.openxmlformats.org/officeDocument/2006/relationships/slide" Target="/ppt/slides/slide2.xml" Id="Rf79c0429d9e44f2f" /><Relationship Type="http://schemas.openxmlformats.org/officeDocument/2006/relationships/slide" Target="/ppt/slides/slide3.xml" Id="R1b4dadde6a974dee" /><Relationship Type="http://schemas.openxmlformats.org/officeDocument/2006/relationships/slide" Target="/ppt/slides/slide4.xml" Id="Re62196801b9440e6" /><Relationship Type="http://schemas.openxmlformats.org/officeDocument/2006/relationships/slide" Target="/ppt/slides/slide5.xml" Id="R808b92d12dd142fe" /><Relationship Type="http://schemas.openxmlformats.org/officeDocument/2006/relationships/slide" Target="/ppt/slides/slide6.xml" Id="Rca8e93b9fc254bed" /><Relationship Type="http://schemas.openxmlformats.org/officeDocument/2006/relationships/slide" Target="/ppt/slides/slide7.xml" Id="R83f1505209b943e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455a4a31b748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8545e333424e67" /><Relationship Type="http://schemas.openxmlformats.org/officeDocument/2006/relationships/theme" Target="/ppt/slideMasters/theme/theme1.xml" Id="Re296cef02fc445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e8545e333424e6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4ee8597e6d4c5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11d590e5b5438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c26e37f45048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410a97bcb249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9973ae2ab246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74b4b91769413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4e3eeb368341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SOLØY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SOLØY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SOLØY INVEST AS ble etablert [år] og holder til i Eidsnes.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SOLØY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SOLØY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SOLØY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−55 239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616 861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9 539 597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11 059 018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SOLØY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ANDREAS STOREIDE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SOFI STOREIDE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SOLØY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Eidsbakken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6037 Eidsnes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storeide@live.no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988 807 621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SOLØY INVEST AS</a:t>
            </a:r>
          </a:p>
        </p:txBody>
      </p:sp>
    </p:spTree>
  </p:cSld>
  <p:clrMapOvr>
    <a:masterClrMapping xmlns:a="http://schemas.openxmlformats.org/drawingml/2006/main"/>
  </p:clrMapOvr>
</p:sld>
</file>